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1" r:id="rId2"/>
    <p:sldId id="304" r:id="rId3"/>
    <p:sldId id="305" r:id="rId4"/>
    <p:sldId id="306" r:id="rId5"/>
    <p:sldId id="307" r:id="rId6"/>
    <p:sldId id="308" r:id="rId7"/>
    <p:sldId id="311" r:id="rId8"/>
    <p:sldId id="312" r:id="rId9"/>
    <p:sldId id="310" r:id="rId10"/>
    <p:sldId id="309" r:id="rId11"/>
    <p:sldId id="256" r:id="rId12"/>
    <p:sldId id="314" r:id="rId13"/>
    <p:sldId id="31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FFFF00"/>
    <a:srgbClr val="FFFFFF"/>
    <a:srgbClr val="F51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81" autoAdjust="0"/>
    <p:restoredTop sz="86410" autoAdjust="0"/>
  </p:normalViewPr>
  <p:slideViewPr>
    <p:cSldViewPr snapToGrid="0">
      <p:cViewPr varScale="1">
        <p:scale>
          <a:sx n="66" d="100"/>
          <a:sy n="66" d="100"/>
        </p:scale>
        <p:origin x="63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792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11" Type="http://schemas.openxmlformats.org/officeDocument/2006/relationships/image" Target="../media/image106.png"/><Relationship Id="rId5" Type="http://schemas.openxmlformats.org/officeDocument/2006/relationships/image" Target="../media/image100.jpg"/><Relationship Id="rId10" Type="http://schemas.openxmlformats.org/officeDocument/2006/relationships/image" Target="../media/image105.jpg"/><Relationship Id="rId4" Type="http://schemas.openxmlformats.org/officeDocument/2006/relationships/image" Target="../media/image99.jpg"/><Relationship Id="rId9" Type="http://schemas.openxmlformats.org/officeDocument/2006/relationships/image" Target="../media/image10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0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84.jpg"/><Relationship Id="rId4" Type="http://schemas.openxmlformats.org/officeDocument/2006/relationships/image" Target="../media/image10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g"/><Relationship Id="rId13" Type="http://schemas.openxmlformats.org/officeDocument/2006/relationships/image" Target="../media/image119.png"/><Relationship Id="rId18" Type="http://schemas.openxmlformats.org/officeDocument/2006/relationships/image" Target="../media/image124.jpg"/><Relationship Id="rId26" Type="http://schemas.openxmlformats.org/officeDocument/2006/relationships/image" Target="../media/image131.png"/><Relationship Id="rId3" Type="http://schemas.openxmlformats.org/officeDocument/2006/relationships/image" Target="../media/image6.jpg"/><Relationship Id="rId21" Type="http://schemas.openxmlformats.org/officeDocument/2006/relationships/image" Target="../media/image127.jpg"/><Relationship Id="rId7" Type="http://schemas.openxmlformats.org/officeDocument/2006/relationships/image" Target="../media/image113.jpg"/><Relationship Id="rId12" Type="http://schemas.openxmlformats.org/officeDocument/2006/relationships/image" Target="../media/image118.jpg"/><Relationship Id="rId17" Type="http://schemas.openxmlformats.org/officeDocument/2006/relationships/image" Target="../media/image123.jpg"/><Relationship Id="rId25" Type="http://schemas.openxmlformats.org/officeDocument/2006/relationships/image" Target="../media/image130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2.jp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24" Type="http://schemas.openxmlformats.org/officeDocument/2006/relationships/image" Target="../media/image58.jpg"/><Relationship Id="rId5" Type="http://schemas.openxmlformats.org/officeDocument/2006/relationships/image" Target="../media/image111.jpg"/><Relationship Id="rId15" Type="http://schemas.openxmlformats.org/officeDocument/2006/relationships/image" Target="../media/image121.png"/><Relationship Id="rId23" Type="http://schemas.openxmlformats.org/officeDocument/2006/relationships/image" Target="../media/image129.jpg"/><Relationship Id="rId28" Type="http://schemas.openxmlformats.org/officeDocument/2006/relationships/image" Target="../media/image133.png"/><Relationship Id="rId10" Type="http://schemas.openxmlformats.org/officeDocument/2006/relationships/image" Target="../media/image116.png"/><Relationship Id="rId19" Type="http://schemas.openxmlformats.org/officeDocument/2006/relationships/image" Target="../media/image125.jpg"/><Relationship Id="rId4" Type="http://schemas.openxmlformats.org/officeDocument/2006/relationships/image" Target="../media/image110.jpg"/><Relationship Id="rId9" Type="http://schemas.openxmlformats.org/officeDocument/2006/relationships/image" Target="../media/image115.png"/><Relationship Id="rId14" Type="http://schemas.openxmlformats.org/officeDocument/2006/relationships/image" Target="../media/image120.jpg"/><Relationship Id="rId22" Type="http://schemas.openxmlformats.org/officeDocument/2006/relationships/image" Target="../media/image128.jpg"/><Relationship Id="rId27" Type="http://schemas.openxmlformats.org/officeDocument/2006/relationships/image" Target="../media/image1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jpg"/><Relationship Id="rId7" Type="http://schemas.openxmlformats.org/officeDocument/2006/relationships/image" Target="../media/image139.jp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jpg"/><Relationship Id="rId11" Type="http://schemas.openxmlformats.org/officeDocument/2006/relationships/image" Target="../media/image143.jpg"/><Relationship Id="rId5" Type="http://schemas.openxmlformats.org/officeDocument/2006/relationships/image" Target="../media/image137.jpg"/><Relationship Id="rId10" Type="http://schemas.openxmlformats.org/officeDocument/2006/relationships/image" Target="../media/image142.jpg"/><Relationship Id="rId4" Type="http://schemas.openxmlformats.org/officeDocument/2006/relationships/image" Target="../media/image136.jpg"/><Relationship Id="rId9" Type="http://schemas.openxmlformats.org/officeDocument/2006/relationships/image" Target="../media/image1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12" Type="http://schemas.openxmlformats.org/officeDocument/2006/relationships/image" Target="../media/image32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3.png"/><Relationship Id="rId3" Type="http://schemas.openxmlformats.org/officeDocument/2006/relationships/image" Target="../media/image18.jp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21.png"/><Relationship Id="rId9" Type="http://schemas.openxmlformats.org/officeDocument/2006/relationships/image" Target="../media/image39.jpg"/><Relationship Id="rId14" Type="http://schemas.openxmlformats.org/officeDocument/2006/relationships/image" Target="../media/image4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13" Type="http://schemas.openxmlformats.org/officeDocument/2006/relationships/image" Target="../media/image54.jpg"/><Relationship Id="rId3" Type="http://schemas.openxmlformats.org/officeDocument/2006/relationships/image" Target="../media/image43.png"/><Relationship Id="rId7" Type="http://schemas.openxmlformats.org/officeDocument/2006/relationships/image" Target="../media/image49.jpg"/><Relationship Id="rId12" Type="http://schemas.openxmlformats.org/officeDocument/2006/relationships/image" Target="../media/image53.jpg"/><Relationship Id="rId17" Type="http://schemas.openxmlformats.org/officeDocument/2006/relationships/image" Target="../media/image58.jpg"/><Relationship Id="rId2" Type="http://schemas.openxmlformats.org/officeDocument/2006/relationships/image" Target="../media/image45.png"/><Relationship Id="rId16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18.jpg"/><Relationship Id="rId5" Type="http://schemas.openxmlformats.org/officeDocument/2006/relationships/image" Target="../media/image47.jp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jpg"/><Relationship Id="rId1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13" Type="http://schemas.openxmlformats.org/officeDocument/2006/relationships/image" Target="../media/image70.png"/><Relationship Id="rId3" Type="http://schemas.openxmlformats.org/officeDocument/2006/relationships/image" Target="../media/image60.jp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6" Type="http://schemas.openxmlformats.org/officeDocument/2006/relationships/image" Target="../media/image7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image" Target="../media/image68.jpg"/><Relationship Id="rId5" Type="http://schemas.openxmlformats.org/officeDocument/2006/relationships/image" Target="../media/image62.png"/><Relationship Id="rId15" Type="http://schemas.openxmlformats.org/officeDocument/2006/relationships/image" Target="../media/image72.jp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84.jp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hyperlink" Target="https://www.bra.nrw.de/bildung-schule/schulrecht-schulorganisation/schulpflicht-ruhen-der-schulpflicht-beurlaubungbefreiung-sonderfaellen" TargetMode="External"/><Relationship Id="rId5" Type="http://schemas.openxmlformats.org/officeDocument/2006/relationships/image" Target="../media/image77.jpg"/><Relationship Id="rId10" Type="http://schemas.openxmlformats.org/officeDocument/2006/relationships/image" Target="../media/image82.jp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g"/><Relationship Id="rId13" Type="http://schemas.openxmlformats.org/officeDocument/2006/relationships/image" Target="../media/image84.jpg"/><Relationship Id="rId3" Type="http://schemas.openxmlformats.org/officeDocument/2006/relationships/image" Target="../media/image75.jp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hyperlink" Target="https://www.bra.nrw.de/bildung-schule/schulrecht-schulorganisation/schulpflicht-ruhen-der-schulpflicht-beurlaubungbefreiung-sonderfaellen" TargetMode="External"/><Relationship Id="rId5" Type="http://schemas.openxmlformats.org/officeDocument/2006/relationships/image" Target="../media/image77.jpg"/><Relationship Id="rId10" Type="http://schemas.openxmlformats.org/officeDocument/2006/relationships/image" Target="../media/image82.jp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g"/><Relationship Id="rId13" Type="http://schemas.openxmlformats.org/officeDocument/2006/relationships/image" Target="../media/image94.jpg"/><Relationship Id="rId3" Type="http://schemas.openxmlformats.org/officeDocument/2006/relationships/image" Target="../media/image86.jpg"/><Relationship Id="rId7" Type="http://schemas.openxmlformats.org/officeDocument/2006/relationships/image" Target="../media/image88.jpg"/><Relationship Id="rId12" Type="http://schemas.openxmlformats.org/officeDocument/2006/relationships/image" Target="../media/image93.jpg"/><Relationship Id="rId17" Type="http://schemas.openxmlformats.org/officeDocument/2006/relationships/image" Target="../media/image96.jpg"/><Relationship Id="rId2" Type="http://schemas.openxmlformats.org/officeDocument/2006/relationships/image" Target="../media/image85.jpg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92.jpg"/><Relationship Id="rId5" Type="http://schemas.openxmlformats.org/officeDocument/2006/relationships/image" Target="../media/image87.jpg"/><Relationship Id="rId15" Type="http://schemas.openxmlformats.org/officeDocument/2006/relationships/image" Target="../media/image5.jpg"/><Relationship Id="rId10" Type="http://schemas.openxmlformats.org/officeDocument/2006/relationships/image" Target="../media/image91.jpg"/><Relationship Id="rId4" Type="http://schemas.openxmlformats.org/officeDocument/2006/relationships/image" Target="../media/image65.jpg"/><Relationship Id="rId9" Type="http://schemas.openxmlformats.org/officeDocument/2006/relationships/image" Target="../media/image90.jpg"/><Relationship Id="rId14" Type="http://schemas.openxmlformats.org/officeDocument/2006/relationships/image" Target="../media/image9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5802823" y="319749"/>
            <a:ext cx="293702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Person with many luggage </a:t>
            </a:r>
            <a:r>
              <a:rPr lang="en-US" sz="800" strike="sngStrike" dirty="0" err="1"/>
              <a:t>warpped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renoldys</a:t>
            </a:r>
            <a:r>
              <a:rPr lang="en-US" sz="800" strike="sngStrike" dirty="0"/>
              <a:t> wrap(</a:t>
            </a:r>
            <a:r>
              <a:rPr lang="en-US" sz="800" strike="sngStrike" dirty="0" err="1"/>
              <a:t>seehtorugh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Person </a:t>
            </a:r>
            <a:r>
              <a:rPr lang="en-US" sz="800" strike="sngStrike" dirty="0" err="1"/>
              <a:t>cary</a:t>
            </a:r>
            <a:r>
              <a:rPr lang="en-US" sz="800" strike="sngStrike" dirty="0"/>
              <a:t> baby away (</a:t>
            </a:r>
            <a:r>
              <a:rPr lang="en-US" sz="800" strike="sngStrike" dirty="0" err="1"/>
              <a:t>chinese</a:t>
            </a:r>
            <a:r>
              <a:rPr lang="en-US" sz="800" strike="sngStrike" dirty="0"/>
              <a:t>)</a:t>
            </a:r>
          </a:p>
          <a:p>
            <a:endParaRPr lang="en-US" dirty="0"/>
          </a:p>
          <a:p>
            <a:r>
              <a:rPr lang="en-US" dirty="0"/>
              <a:t>Walking with Police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575" y="1832163"/>
            <a:ext cx="813104" cy="5410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564" y="2555361"/>
            <a:ext cx="5011512" cy="31307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781" y="2575216"/>
            <a:ext cx="5816465" cy="309108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" y="1477125"/>
            <a:ext cx="1058635" cy="1323293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1611086" y="1972291"/>
            <a:ext cx="522514" cy="2097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7897906" y="1856973"/>
            <a:ext cx="1214343" cy="1476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343" y="1469835"/>
            <a:ext cx="890293" cy="133787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013" y="1314607"/>
            <a:ext cx="875230" cy="87523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3716915" y="1275573"/>
            <a:ext cx="915327" cy="9424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07357" y="1424640"/>
            <a:ext cx="2864970" cy="14020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003" y="3855471"/>
            <a:ext cx="690971" cy="429129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928835" y="3855471"/>
            <a:ext cx="734139" cy="4291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191579" y="1665602"/>
            <a:ext cx="2216962" cy="2093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2394857" y="2202885"/>
            <a:ext cx="1112367" cy="1847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 rot="2983476">
            <a:off x="4334893" y="2761698"/>
            <a:ext cx="323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Britta filer your faul</a:t>
            </a:r>
            <a:r>
              <a:rPr lang="en-US" dirty="0"/>
              <a:t>t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766360" y="2476617"/>
            <a:ext cx="5100716" cy="32724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2328" y="5151121"/>
            <a:ext cx="2644701" cy="148947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6085245" y="2555361"/>
            <a:ext cx="5976125" cy="32724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460375" y="1832163"/>
            <a:ext cx="1835529" cy="541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451354" y="1000428"/>
            <a:ext cx="2159614" cy="901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82073" y="876338"/>
            <a:ext cx="12070250" cy="59366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02" y="1228314"/>
            <a:ext cx="1394308" cy="92953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5" y="1269403"/>
            <a:ext cx="876300" cy="8763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1534141"/>
            <a:ext cx="876300" cy="8763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6886" y="3422371"/>
            <a:ext cx="462341" cy="62781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148" y="1231971"/>
            <a:ext cx="1133887" cy="90801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077" y="1370274"/>
            <a:ext cx="1039863" cy="69198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146" y="1269403"/>
            <a:ext cx="694147" cy="466143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5051089" y="1351877"/>
            <a:ext cx="321564" cy="637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882" y="1221330"/>
            <a:ext cx="1497795" cy="996715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739720" y="2189837"/>
            <a:ext cx="1809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2020 Airport SFO v2:FBI:KIDNAPPIGN Ticket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63391" y="3074267"/>
            <a:ext cx="905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937" y="3167384"/>
            <a:ext cx="564803" cy="35077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5839461" y="2260823"/>
            <a:ext cx="1521688" cy="13002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628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3A5CDA-78AF-4C2B-86AC-7576F61651E4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9EB543-E96B-4A9F-91D2-F7083EF985F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8CCF8-50DD-4AF4-8AB7-AFE0C963C8FF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DCA72-ACEB-471B-AD18-0FD7B4A78E5C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>
            <a:extLst>
              <a:ext uri="{FF2B5EF4-FFF2-40B4-BE49-F238E27FC236}">
                <a16:creationId xmlns:a16="http://schemas.microsoft.com/office/drawing/2014/main" id="{6BAE0E8E-195B-4845-B4B5-F795906ADC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559F0B-E180-4323-9471-366D5664F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29" y="2251940"/>
            <a:ext cx="1460076" cy="14424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4964E8-81EA-4161-B203-02BC7D34D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447" y="3257316"/>
            <a:ext cx="599943" cy="8741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0D7AD0-6AAB-4E49-BCA1-D0EFDF4B12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32" y="3294743"/>
            <a:ext cx="664035" cy="836684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071250D-EDCA-468F-BA6D-AE5D4CB2188E}"/>
              </a:ext>
            </a:extLst>
          </p:cNvPr>
          <p:cNvCxnSpPr/>
          <p:nvPr/>
        </p:nvCxnSpPr>
        <p:spPr>
          <a:xfrm flipV="1">
            <a:off x="3033486" y="3294743"/>
            <a:ext cx="2191657" cy="83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AB5B0ED4-3D1E-4CA2-97D8-9ACCEE36D0AA}"/>
              </a:ext>
            </a:extLst>
          </p:cNvPr>
          <p:cNvSpPr/>
          <p:nvPr/>
        </p:nvSpPr>
        <p:spPr>
          <a:xfrm flipH="1">
            <a:off x="3361446" y="3294742"/>
            <a:ext cx="1515353" cy="9579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19018E0-8262-404F-BF1A-FB491F20D596}"/>
              </a:ext>
            </a:extLst>
          </p:cNvPr>
          <p:cNvSpPr/>
          <p:nvPr/>
        </p:nvSpPr>
        <p:spPr>
          <a:xfrm flipH="1">
            <a:off x="814189" y="2225483"/>
            <a:ext cx="1631847" cy="14688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E4C66F-BA98-4735-8B31-43C84774A38E}"/>
              </a:ext>
            </a:extLst>
          </p:cNvPr>
          <p:cNvCxnSpPr>
            <a:cxnSpLocks/>
          </p:cNvCxnSpPr>
          <p:nvPr/>
        </p:nvCxnSpPr>
        <p:spPr>
          <a:xfrm flipH="1">
            <a:off x="1571867" y="2717340"/>
            <a:ext cx="17895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B8E814-93F1-42A2-B8E8-678AE1C7381C}"/>
              </a:ext>
            </a:extLst>
          </p:cNvPr>
          <p:cNvCxnSpPr/>
          <p:nvPr/>
        </p:nvCxnSpPr>
        <p:spPr>
          <a:xfrm flipH="1">
            <a:off x="1901371" y="3294743"/>
            <a:ext cx="1248229" cy="134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CFF5BE4-3D03-4F10-8B64-D52AB4163B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12" y="2081920"/>
            <a:ext cx="2619375" cy="17430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F8582DA-E07F-4B7B-B187-FA6EE3808EC0}"/>
              </a:ext>
            </a:extLst>
          </p:cNvPr>
          <p:cNvSpPr txBox="1"/>
          <p:nvPr/>
        </p:nvSpPr>
        <p:spPr>
          <a:xfrm>
            <a:off x="5486400" y="1509486"/>
            <a:ext cx="3198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 Mannheim High School </a:t>
            </a:r>
          </a:p>
          <a:p>
            <a:r>
              <a:rPr lang="en-US" dirty="0"/>
              <a:t>Teacher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743F033-59B3-4D59-97E6-EB8B7DBE6EE3}"/>
              </a:ext>
            </a:extLst>
          </p:cNvPr>
          <p:cNvCxnSpPr/>
          <p:nvPr/>
        </p:nvCxnSpPr>
        <p:spPr>
          <a:xfrm flipV="1">
            <a:off x="4769157" y="2361282"/>
            <a:ext cx="1755419" cy="356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54E66B9B-A0F5-4FC3-91A8-F8180EE54C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95" y="2081920"/>
            <a:ext cx="2552062" cy="17430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23ACC8C-3DA4-4A03-A59B-0695BE0C3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12" y="4636415"/>
            <a:ext cx="2664509" cy="190322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B8F0BCB-BA09-4C4B-9BE1-2D16A5BF6854}"/>
              </a:ext>
            </a:extLst>
          </p:cNvPr>
          <p:cNvSpPr txBox="1"/>
          <p:nvPr/>
        </p:nvSpPr>
        <p:spPr>
          <a:xfrm>
            <a:off x="5567662" y="3713085"/>
            <a:ext cx="17271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Heidleberg</a:t>
            </a:r>
            <a:r>
              <a:rPr lang="en-US" dirty="0"/>
              <a:t> and Mannheim Football Teams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0952225-BE72-445D-A277-E12A95ED92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45" y="5285144"/>
            <a:ext cx="731581" cy="73158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15E7C4F-D71B-4B23-B5BA-6A993F64A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8435" y="5427126"/>
            <a:ext cx="685714" cy="44761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70E6466-4EF4-42AE-98EF-9FF045F53C0C}"/>
              </a:ext>
            </a:extLst>
          </p:cNvPr>
          <p:cNvCxnSpPr/>
          <p:nvPr/>
        </p:nvCxnSpPr>
        <p:spPr>
          <a:xfrm flipV="1">
            <a:off x="1901371" y="5427126"/>
            <a:ext cx="2167061" cy="44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B7469CD-F7DE-4670-AA4E-BAAC1B644898}"/>
              </a:ext>
            </a:extLst>
          </p:cNvPr>
          <p:cNvSpPr/>
          <p:nvPr/>
        </p:nvSpPr>
        <p:spPr>
          <a:xfrm flipH="1">
            <a:off x="2110338" y="5285144"/>
            <a:ext cx="1460075" cy="7315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2DDEFF4-26DD-45DE-879E-9CC6BFD0416C}"/>
              </a:ext>
            </a:extLst>
          </p:cNvPr>
          <p:cNvCxnSpPr/>
          <p:nvPr/>
        </p:nvCxnSpPr>
        <p:spPr>
          <a:xfrm flipH="1" flipV="1">
            <a:off x="2080245" y="3257316"/>
            <a:ext cx="619412" cy="2169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F7C36A5-F4ED-4D11-B920-E86F72E1BFD6}"/>
              </a:ext>
            </a:extLst>
          </p:cNvPr>
          <p:cNvSpPr/>
          <p:nvPr/>
        </p:nvSpPr>
        <p:spPr>
          <a:xfrm flipH="1">
            <a:off x="5241752" y="1484975"/>
            <a:ext cx="6543847" cy="50337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F713A5-74D0-4051-AA61-5C3C4E96D7F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149" y="2169848"/>
            <a:ext cx="876300" cy="876300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FE649A35-81FB-4948-A771-033186BC0882}"/>
              </a:ext>
            </a:extLst>
          </p:cNvPr>
          <p:cNvSpPr/>
          <p:nvPr/>
        </p:nvSpPr>
        <p:spPr>
          <a:xfrm>
            <a:off x="10334171" y="1262743"/>
            <a:ext cx="1830066" cy="827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KING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00FAEFF-C9DE-4DC9-8F14-0E37C3CC5497}"/>
              </a:ext>
            </a:extLst>
          </p:cNvPr>
          <p:cNvSpPr txBox="1"/>
          <p:nvPr/>
        </p:nvSpPr>
        <p:spPr>
          <a:xfrm>
            <a:off x="155575" y="111760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FB0270D-E971-4CF3-A530-6FA280A6A6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96133" y="2472140"/>
            <a:ext cx="791206" cy="55723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25F067D0-E433-493B-8EC0-42EE4B960D5D}"/>
              </a:ext>
            </a:extLst>
          </p:cNvPr>
          <p:cNvSpPr/>
          <p:nvPr/>
        </p:nvSpPr>
        <p:spPr>
          <a:xfrm flipH="1">
            <a:off x="2546551" y="2493711"/>
            <a:ext cx="732699" cy="6216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B7F486F-49B5-4FB7-A242-902E2C71D73E}"/>
              </a:ext>
            </a:extLst>
          </p:cNvPr>
          <p:cNvCxnSpPr/>
          <p:nvPr/>
        </p:nvCxnSpPr>
        <p:spPr>
          <a:xfrm>
            <a:off x="2699657" y="2225483"/>
            <a:ext cx="391886" cy="1203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CEC4930-89C1-401C-A304-1E2C0E1DBB5B}"/>
              </a:ext>
            </a:extLst>
          </p:cNvPr>
          <p:cNvSpPr/>
          <p:nvPr/>
        </p:nvSpPr>
        <p:spPr>
          <a:xfrm flipH="1">
            <a:off x="493078" y="1430874"/>
            <a:ext cx="4455428" cy="50337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5142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BDE2E2-6C95-44AD-B61F-C59E6F4D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7200" y="1685925"/>
            <a:ext cx="2619375" cy="174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E9130D-ED6F-4A6C-A202-5E9B2C6472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0" y="1658916"/>
            <a:ext cx="1770084" cy="17700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8AB47-3708-4240-9F84-E3921C6A42D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0" name="AutoShape 2" descr="barack obama from www.whitehouse.gov">
            <a:extLst>
              <a:ext uri="{FF2B5EF4-FFF2-40B4-BE49-F238E27FC236}">
                <a16:creationId xmlns:a16="http://schemas.microsoft.com/office/drawing/2014/main" id="{6E361BEC-0E0B-4434-A076-9870B95C28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0037BB-1921-45B2-91D9-ADA3473D92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98" y="2120616"/>
            <a:ext cx="5473498" cy="30651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963568C-5972-4BE7-BF00-A120E3CD8886}"/>
              </a:ext>
            </a:extLst>
          </p:cNvPr>
          <p:cNvCxnSpPr/>
          <p:nvPr/>
        </p:nvCxnSpPr>
        <p:spPr>
          <a:xfrm flipV="1">
            <a:off x="5426575" y="1853852"/>
            <a:ext cx="6164121" cy="393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CED3EAB-CD14-413B-9426-186122519FC1}"/>
              </a:ext>
            </a:extLst>
          </p:cNvPr>
          <p:cNvSpPr/>
          <p:nvPr/>
        </p:nvSpPr>
        <p:spPr>
          <a:xfrm flipH="1">
            <a:off x="6074802" y="2118326"/>
            <a:ext cx="5515893" cy="30651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F3DBF1-136D-458C-B5A9-62D99C755099}"/>
              </a:ext>
            </a:extLst>
          </p:cNvPr>
          <p:cNvSpPr txBox="1"/>
          <p:nvPr/>
        </p:nvSpPr>
        <p:spPr>
          <a:xfrm>
            <a:off x="5699342" y="1966586"/>
            <a:ext cx="37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8DD0CA-8DD1-4251-8175-C0DD24A654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078" y="2959212"/>
            <a:ext cx="1082527" cy="80048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CE706B-2D8D-4FCD-B0A2-48DE55A15B9F}"/>
              </a:ext>
            </a:extLst>
          </p:cNvPr>
          <p:cNvSpPr/>
          <p:nvPr/>
        </p:nvSpPr>
        <p:spPr>
          <a:xfrm flipH="1">
            <a:off x="5120797" y="2959212"/>
            <a:ext cx="1119808" cy="9072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99EB2E-A1BF-464D-88A9-4A365F471E7E}"/>
              </a:ext>
            </a:extLst>
          </p:cNvPr>
          <p:cNvSpPr txBox="1"/>
          <p:nvPr/>
        </p:nvSpPr>
        <p:spPr>
          <a:xfrm>
            <a:off x="7620000" y="1547301"/>
            <a:ext cx="1673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ATOMCLOCK(?)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58AAAD-88B5-47FD-8EE1-DF44044F2A24}"/>
              </a:ext>
            </a:extLst>
          </p:cNvPr>
          <p:cNvSpPr txBox="1"/>
          <p:nvPr/>
        </p:nvSpPr>
        <p:spPr>
          <a:xfrm>
            <a:off x="606725" y="3451106"/>
            <a:ext cx="272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.</a:t>
            </a:r>
            <a:r>
              <a:rPr lang="en-US" sz="800" strike="sngStrike" dirty="0" err="1"/>
              <a:t>marx</a:t>
            </a:r>
            <a:r>
              <a:rPr lang="en-US" dirty="0"/>
              <a:t>(</a:t>
            </a:r>
            <a:r>
              <a:rPr lang="en-US" dirty="0" err="1"/>
              <a:t>nonPoliceMarkitngID.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5AC736-1A3B-4DF7-ACEC-ACFBC4F52D07}"/>
              </a:ext>
            </a:extLst>
          </p:cNvPr>
          <p:cNvSpPr txBox="1"/>
          <p:nvPr/>
        </p:nvSpPr>
        <p:spPr>
          <a:xfrm>
            <a:off x="2751963" y="3339502"/>
            <a:ext cx="272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.</a:t>
            </a:r>
            <a:r>
              <a:rPr lang="en-US" sz="800" strike="sngStrike" dirty="0" err="1"/>
              <a:t>marx</a:t>
            </a:r>
            <a:r>
              <a:rPr lang="en-US" dirty="0"/>
              <a:t>(</a:t>
            </a:r>
            <a:r>
              <a:rPr lang="en-US" dirty="0" err="1"/>
              <a:t>nonPoliceMarkitngID.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EE31FE4-DD5B-44F8-AB5D-A60EB7FEFFAC}"/>
              </a:ext>
            </a:extLst>
          </p:cNvPr>
          <p:cNvCxnSpPr/>
          <p:nvPr/>
        </p:nvCxnSpPr>
        <p:spPr>
          <a:xfrm flipV="1">
            <a:off x="5120797" y="2543958"/>
            <a:ext cx="1642860" cy="1322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D3726B5-CE77-45CF-AE86-1E84DECE519F}"/>
              </a:ext>
            </a:extLst>
          </p:cNvPr>
          <p:cNvCxnSpPr/>
          <p:nvPr/>
        </p:nvCxnSpPr>
        <p:spPr>
          <a:xfrm flipV="1">
            <a:off x="8832748" y="1233714"/>
            <a:ext cx="1080509" cy="620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2389C238-BA23-46D5-A09C-F83F05144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4009" y="4449704"/>
            <a:ext cx="2646133" cy="170996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490F07F-E92B-4A0D-8E3F-B323E58DB47E}"/>
              </a:ext>
            </a:extLst>
          </p:cNvPr>
          <p:cNvSpPr/>
          <p:nvPr/>
        </p:nvSpPr>
        <p:spPr>
          <a:xfrm flipH="1">
            <a:off x="3704274" y="4484458"/>
            <a:ext cx="2729849" cy="17347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6BFE2CA-099E-40B5-8B07-11EABC73E7F5}"/>
              </a:ext>
            </a:extLst>
          </p:cNvPr>
          <p:cNvCxnSpPr/>
          <p:nvPr/>
        </p:nvCxnSpPr>
        <p:spPr>
          <a:xfrm flipV="1">
            <a:off x="4044863" y="5342491"/>
            <a:ext cx="2305544" cy="70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546733AA-23CF-46CD-9DF4-A949A32ECBA9}"/>
              </a:ext>
            </a:extLst>
          </p:cNvPr>
          <p:cNvSpPr txBox="1"/>
          <p:nvPr/>
        </p:nvSpPr>
        <p:spPr>
          <a:xfrm>
            <a:off x="2170957" y="4155634"/>
            <a:ext cx="4913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</a:t>
            </a:r>
            <a:r>
              <a:rPr lang="en-US" dirty="0" err="1"/>
              <a:t>nonPolci</a:t>
            </a:r>
            <a:r>
              <a:rPr lang="en-US" strike="sngStrike" dirty="0" err="1"/>
              <a:t>ContenItems</a:t>
            </a:r>
            <a:r>
              <a:rPr lang="en-US" strike="sngStrike" dirty="0"/>
              <a:t>( </a:t>
            </a:r>
            <a:r>
              <a:rPr lang="en-US" strike="sngStrike" dirty="0" err="1"/>
              <a:t>Portal.client.angelo</a:t>
            </a:r>
            <a:r>
              <a:rPr lang="en-US" strike="sngStrike" dirty="0"/>
              <a:t>/a)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A961806-6061-4A32-93BF-6D59198BCE71}"/>
              </a:ext>
            </a:extLst>
          </p:cNvPr>
          <p:cNvSpPr/>
          <p:nvPr/>
        </p:nvSpPr>
        <p:spPr>
          <a:xfrm>
            <a:off x="3834009" y="4541616"/>
            <a:ext cx="2516398" cy="4801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MIT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737BA36-AF86-4A21-B7B4-6CC41C0CDD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427" y="4763989"/>
            <a:ext cx="873262" cy="254614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855B786F-2A2A-4FF9-ADD9-55BD29CF4E5F}"/>
              </a:ext>
            </a:extLst>
          </p:cNvPr>
          <p:cNvSpPr/>
          <p:nvPr/>
        </p:nvSpPr>
        <p:spPr>
          <a:xfrm flipH="1">
            <a:off x="3755872" y="4458555"/>
            <a:ext cx="2729849" cy="17347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C8E2300-D38E-40AB-9CBD-57E277644580}"/>
              </a:ext>
            </a:extLst>
          </p:cNvPr>
          <p:cNvCxnSpPr/>
          <p:nvPr/>
        </p:nvCxnSpPr>
        <p:spPr>
          <a:xfrm flipH="1" flipV="1">
            <a:off x="3981636" y="4669124"/>
            <a:ext cx="2248937" cy="222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733AC6A-B316-43D4-BDA2-0489587B73DA}"/>
              </a:ext>
            </a:extLst>
          </p:cNvPr>
          <p:cNvSpPr txBox="1"/>
          <p:nvPr/>
        </p:nvSpPr>
        <p:spPr>
          <a:xfrm>
            <a:off x="3679286" y="5259878"/>
            <a:ext cx="291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V2:FBI:KIDNAPPGIN </a:t>
            </a:r>
            <a:r>
              <a:rPr lang="en-US" strike="sngStrike" dirty="0" err="1"/>
              <a:t>angela</a:t>
            </a:r>
            <a:r>
              <a:rPr lang="en-US" strike="sngStrike" dirty="0"/>
              <a:t>/o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9C30F9-E16C-41DB-8D98-92B9F376EA7F}"/>
              </a:ext>
            </a:extLst>
          </p:cNvPr>
          <p:cNvSpPr/>
          <p:nvPr/>
        </p:nvSpPr>
        <p:spPr>
          <a:xfrm>
            <a:off x="10334171" y="1262743"/>
            <a:ext cx="1830066" cy="827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WWI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2761F1-0F5C-4FF1-8B39-FFD67FDA2231}"/>
              </a:ext>
            </a:extLst>
          </p:cNvPr>
          <p:cNvSpPr txBox="1"/>
          <p:nvPr/>
        </p:nvSpPr>
        <p:spPr>
          <a:xfrm>
            <a:off x="11590695" y="1194587"/>
            <a:ext cx="808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Bismarkstrasse</a:t>
            </a:r>
            <a:endParaRPr lang="en-US" sz="800" strike="sngStrik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35FD477-1680-4F1A-82F9-C329F0F18A69}"/>
              </a:ext>
            </a:extLst>
          </p:cNvPr>
          <p:cNvSpPr txBox="1"/>
          <p:nvPr/>
        </p:nvSpPr>
        <p:spPr>
          <a:xfrm>
            <a:off x="307975" y="1148555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5F4A241-F148-499F-9259-CB95D20FC17E}"/>
              </a:ext>
            </a:extLst>
          </p:cNvPr>
          <p:cNvSpPr txBox="1"/>
          <p:nvPr/>
        </p:nvSpPr>
        <p:spPr>
          <a:xfrm>
            <a:off x="9498160" y="3034645"/>
            <a:ext cx="275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Angeo</a:t>
            </a:r>
            <a:r>
              <a:rPr lang="en-US" sz="800" strike="sngStrike" dirty="0"/>
              <a:t>/a Brother </a:t>
            </a:r>
            <a:r>
              <a:rPr lang="en-US" dirty="0"/>
              <a:t>?HOMCIE:MATHEW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7958DFF-F70C-4841-8A7C-14359455AADC}"/>
              </a:ext>
            </a:extLst>
          </p:cNvPr>
          <p:cNvSpPr/>
          <p:nvPr/>
        </p:nvSpPr>
        <p:spPr>
          <a:xfrm>
            <a:off x="10334171" y="2393076"/>
            <a:ext cx="1849513" cy="6744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</p:spTree>
    <p:extLst>
      <p:ext uri="{BB962C8B-B14F-4D97-AF65-F5344CB8AC3E}">
        <p14:creationId xmlns:p14="http://schemas.microsoft.com/office/powerpoint/2010/main" val="944260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341334FB-A547-4C45-AC17-C2D35EE897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13" y="5543766"/>
            <a:ext cx="1314904" cy="1314904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5BDCE126-EC02-4803-887F-0F074431A1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48" y="5800050"/>
            <a:ext cx="868012" cy="868012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3283BD3-6DB4-49C0-8985-329ED02C7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18" y="5736129"/>
            <a:ext cx="908944" cy="11149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0A7236-93B8-4EA0-BF3C-2995E7DEAA2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6F247B-CC7B-4BED-BF0B-8F9FF17E0CFA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709042-8793-4F92-A2F2-8281636B4DA0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F6CD0C-E646-4E0E-94F7-442171B7EEA9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>
            <a:extLst>
              <a:ext uri="{FF2B5EF4-FFF2-40B4-BE49-F238E27FC236}">
                <a16:creationId xmlns:a16="http://schemas.microsoft.com/office/drawing/2014/main" id="{2F189AC5-A963-4A42-9F48-75824FC8EA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921A9B-CA7F-4E1C-9D6A-220F214DBB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015" y="1898423"/>
            <a:ext cx="2057400" cy="2219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2CF0F0-2240-4AE8-BF08-125EBC60E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663" y="2148114"/>
            <a:ext cx="2125736" cy="20863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C06634-1193-4050-9AE2-BEF5CE0432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837" y="2022417"/>
            <a:ext cx="2143125" cy="2143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EB9B8F-604D-4CFC-B9ED-09AFC8181D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222" y="2346266"/>
            <a:ext cx="3057525" cy="149542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D87145E-51C4-4C15-997D-6FC9DE6FA576}"/>
              </a:ext>
            </a:extLst>
          </p:cNvPr>
          <p:cNvCxnSpPr/>
          <p:nvPr/>
        </p:nvCxnSpPr>
        <p:spPr>
          <a:xfrm flipV="1">
            <a:off x="9097962" y="1898423"/>
            <a:ext cx="1773238" cy="2336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1150AB7-A07A-4683-A538-60B11A25A26D}"/>
              </a:ext>
            </a:extLst>
          </p:cNvPr>
          <p:cNvSpPr txBox="1"/>
          <p:nvPr/>
        </p:nvSpPr>
        <p:spPr>
          <a:xfrm>
            <a:off x="1761942" y="1498938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85CEBA-B7B7-41EC-94FC-60CF0ACFAE7E}"/>
              </a:ext>
            </a:extLst>
          </p:cNvPr>
          <p:cNvSpPr txBox="1"/>
          <p:nvPr/>
        </p:nvSpPr>
        <p:spPr>
          <a:xfrm>
            <a:off x="460375" y="290285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E348C3E-BCD2-4047-B1E8-B1DB6A30E3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58949" y="4900050"/>
            <a:ext cx="2351434" cy="128165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AC59ED-BCD7-40DC-A486-95ABD19E4919}"/>
              </a:ext>
            </a:extLst>
          </p:cNvPr>
          <p:cNvSpPr txBox="1"/>
          <p:nvPr/>
        </p:nvSpPr>
        <p:spPr>
          <a:xfrm>
            <a:off x="600944" y="4171939"/>
            <a:ext cx="115297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DESERT STORM.SQ.AIRFILE</a:t>
            </a:r>
          </a:p>
          <a:p>
            <a:r>
              <a:rPr lang="en-US" dirty="0"/>
              <a:t>DESTER </a:t>
            </a:r>
            <a:r>
              <a:rPr lang="en-US" dirty="0" err="1"/>
              <a:t>STOREMHOMCEPLAYROR.salem</a:t>
            </a:r>
            <a:r>
              <a:rPr lang="en-US" dirty="0"/>
              <a:t>[1].NEIGHBOR </a:t>
            </a:r>
            <a:r>
              <a:rPr lang="en-US" dirty="0" err="1"/>
              <a:t>Hguenter</a:t>
            </a:r>
            <a:r>
              <a:rPr lang="en-US" dirty="0"/>
              <a:t> </a:t>
            </a:r>
            <a:r>
              <a:rPr lang="en-US" dirty="0" err="1"/>
              <a:t>Johs</a:t>
            </a:r>
            <a:r>
              <a:rPr lang="en-US" dirty="0"/>
              <a:t> </a:t>
            </a:r>
            <a:r>
              <a:rPr lang="en-US" dirty="0" err="1"/>
              <a:t>strasse</a:t>
            </a:r>
            <a:r>
              <a:rPr lang="en-US" dirty="0"/>
              <a:t>   ENTRY </a:t>
            </a:r>
            <a:r>
              <a:rPr lang="en-US" dirty="0" err="1"/>
              <a:t>salem</a:t>
            </a:r>
            <a:r>
              <a:rPr lang="en-US" dirty="0"/>
              <a:t>[1], EXIT</a:t>
            </a:r>
          </a:p>
          <a:p>
            <a:r>
              <a:rPr lang="en-US" dirty="0"/>
              <a:t>								EXIT </a:t>
            </a:r>
            <a:r>
              <a:rPr lang="en-US" dirty="0" err="1"/>
              <a:t>thaosm</a:t>
            </a:r>
            <a:r>
              <a:rPr lang="en-US" dirty="0"/>
              <a:t>-is-dieter: </a:t>
            </a:r>
            <a:r>
              <a:rPr lang="en-US" dirty="0" err="1"/>
              <a:t>schlindwein</a:t>
            </a:r>
            <a:r>
              <a:rPr lang="en-US" dirty="0"/>
              <a:t> 2006/7</a:t>
            </a:r>
          </a:p>
          <a:p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720C7AC-CB2F-42CF-8D94-2DB530F0C2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4317" y="4926150"/>
            <a:ext cx="2177568" cy="1334157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74FDAAB-2758-4A72-A7A4-62AE31BB3FAD}"/>
              </a:ext>
            </a:extLst>
          </p:cNvPr>
          <p:cNvCxnSpPr/>
          <p:nvPr/>
        </p:nvCxnSpPr>
        <p:spPr>
          <a:xfrm flipH="1">
            <a:off x="2641600" y="3429000"/>
            <a:ext cx="5050971" cy="21735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F47298E-C720-4069-BAF9-AD4A24B68B63}"/>
              </a:ext>
            </a:extLst>
          </p:cNvPr>
          <p:cNvSpPr/>
          <p:nvPr/>
        </p:nvSpPr>
        <p:spPr>
          <a:xfrm flipH="1">
            <a:off x="4261205" y="2161341"/>
            <a:ext cx="2233194" cy="20809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9AAA85-1D82-4121-965B-637017F3F26F}"/>
              </a:ext>
            </a:extLst>
          </p:cNvPr>
          <p:cNvSpPr txBox="1"/>
          <p:nvPr/>
        </p:nvSpPr>
        <p:spPr>
          <a:xfrm>
            <a:off x="5286408" y="958228"/>
            <a:ext cx="2181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PENTAGON.emea</a:t>
            </a:r>
            <a:r>
              <a:rPr lang="en-US" b="1" strike="sngStrike" dirty="0" err="1"/>
              <a:t>.</a:t>
            </a:r>
            <a:r>
              <a:rPr lang="en-US" b="1" dirty="0" err="1"/>
              <a:t>SQ</a:t>
            </a:r>
            <a:endParaRPr lang="en-US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5B3073A-9FE9-487D-87B0-1ABB2BFECA45}"/>
              </a:ext>
            </a:extLst>
          </p:cNvPr>
          <p:cNvSpPr/>
          <p:nvPr/>
        </p:nvSpPr>
        <p:spPr>
          <a:xfrm flipH="1">
            <a:off x="7468287" y="2195490"/>
            <a:ext cx="1366764" cy="20809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53B3048-EA30-4CF5-B8F4-1226F144F2C9}"/>
              </a:ext>
            </a:extLst>
          </p:cNvPr>
          <p:cNvSpPr/>
          <p:nvPr/>
        </p:nvSpPr>
        <p:spPr>
          <a:xfrm flipH="1">
            <a:off x="8934221" y="2232842"/>
            <a:ext cx="3057525" cy="20809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5DA3239-59E5-40FC-AE36-03E11CE0D4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5435" y="1066396"/>
            <a:ext cx="1053142" cy="124791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6E66FB3-749B-460E-8917-A2A9FA7F10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55" y="906487"/>
            <a:ext cx="849246" cy="85303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934C7CF9-E2CE-4BEF-BEAD-24652A0B7EAB}"/>
              </a:ext>
            </a:extLst>
          </p:cNvPr>
          <p:cNvSpPr/>
          <p:nvPr/>
        </p:nvSpPr>
        <p:spPr>
          <a:xfrm flipH="1">
            <a:off x="2104317" y="4978651"/>
            <a:ext cx="2233194" cy="12816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87655B2-BBFD-4DD9-82A5-AB59A0D8D7D6}"/>
              </a:ext>
            </a:extLst>
          </p:cNvPr>
          <p:cNvSpPr/>
          <p:nvPr/>
        </p:nvSpPr>
        <p:spPr>
          <a:xfrm flipH="1">
            <a:off x="4498627" y="4952400"/>
            <a:ext cx="2233194" cy="12816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97F0169-5607-4102-ADA1-7C7DC485FB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3462" y="5032300"/>
            <a:ext cx="1821093" cy="110051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BA6F35C-2D47-401A-858E-51BE5EBDEFD3}"/>
              </a:ext>
            </a:extLst>
          </p:cNvPr>
          <p:cNvSpPr/>
          <p:nvPr/>
        </p:nvSpPr>
        <p:spPr>
          <a:xfrm flipH="1">
            <a:off x="6787447" y="4978651"/>
            <a:ext cx="2233194" cy="12816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137AF5-731F-4DC0-967F-CF6E9594B86E}"/>
              </a:ext>
            </a:extLst>
          </p:cNvPr>
          <p:cNvCxnSpPr/>
          <p:nvPr/>
        </p:nvCxnSpPr>
        <p:spPr>
          <a:xfrm flipV="1">
            <a:off x="9448800" y="2232842"/>
            <a:ext cx="2423886" cy="139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73B8B54-4430-4B5A-9AFA-3F93D2E62D6A}"/>
              </a:ext>
            </a:extLst>
          </p:cNvPr>
          <p:cNvCxnSpPr/>
          <p:nvPr/>
        </p:nvCxnSpPr>
        <p:spPr>
          <a:xfrm flipV="1">
            <a:off x="7813675" y="2346266"/>
            <a:ext cx="791481" cy="1522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BC07A7-F01F-4834-A09C-A1AF695340B6}"/>
              </a:ext>
            </a:extLst>
          </p:cNvPr>
          <p:cNvCxnSpPr/>
          <p:nvPr/>
        </p:nvCxnSpPr>
        <p:spPr>
          <a:xfrm flipH="1">
            <a:off x="8114004" y="3578757"/>
            <a:ext cx="69445" cy="1962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99C9827-2F65-459D-94FA-C28103C72B4A}"/>
              </a:ext>
            </a:extLst>
          </p:cNvPr>
          <p:cNvCxnSpPr/>
          <p:nvPr/>
        </p:nvCxnSpPr>
        <p:spPr>
          <a:xfrm flipH="1">
            <a:off x="5534666" y="3578757"/>
            <a:ext cx="2369378" cy="2014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7EFEFB7-928A-42E6-9A6F-83ACF97B2BB8}"/>
              </a:ext>
            </a:extLst>
          </p:cNvPr>
          <p:cNvCxnSpPr/>
          <p:nvPr/>
        </p:nvCxnSpPr>
        <p:spPr>
          <a:xfrm>
            <a:off x="3279017" y="3383265"/>
            <a:ext cx="2125001" cy="2209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ED870C74-A416-472B-A206-BE192C456C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200" y="944573"/>
            <a:ext cx="1251346" cy="125134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476E6EB-936E-4D58-806E-CE5C4F797B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51930" y="5526369"/>
            <a:ext cx="2171962" cy="136976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D1725A2-15EB-46EE-B687-2DD4822CF85D}"/>
              </a:ext>
            </a:extLst>
          </p:cNvPr>
          <p:cNvSpPr txBox="1"/>
          <p:nvPr/>
        </p:nvSpPr>
        <p:spPr>
          <a:xfrm>
            <a:off x="460375" y="5524331"/>
            <a:ext cx="53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98477E23-6C58-4B06-8B4F-EA413AC9F4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480" y="5667592"/>
            <a:ext cx="1101379" cy="110137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5F39E4B-02CF-482A-9E5D-0AEEDCE30C2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346" y="5681034"/>
            <a:ext cx="1136254" cy="55573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4BCD7900-1997-496A-AE46-F6A44E30D9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77" y="6062966"/>
            <a:ext cx="1266641" cy="621446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62659632-CD54-41D6-BAA5-1E35620BF69B}"/>
              </a:ext>
            </a:extLst>
          </p:cNvPr>
          <p:cNvCxnSpPr/>
          <p:nvPr/>
        </p:nvCxnSpPr>
        <p:spPr>
          <a:xfrm flipH="1" flipV="1">
            <a:off x="5483877" y="5708997"/>
            <a:ext cx="1470960" cy="1149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4E20AC3D-73C5-48C3-85B6-C098F700750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6277" y="6215366"/>
            <a:ext cx="1266641" cy="62144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B59B11F5-1BEA-466E-A9CD-9CC13C50376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766" y="6165665"/>
            <a:ext cx="1266641" cy="621446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2A508557-1499-41E1-8CE5-80F0B4B748D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569" y="5679165"/>
            <a:ext cx="1266641" cy="621446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C34294DB-4403-4A4B-8358-11E85FBCE81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971" y="6165665"/>
            <a:ext cx="1266641" cy="62144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3D11822-0CEF-424B-A0D5-DFE62E4BC2D3}"/>
              </a:ext>
            </a:extLst>
          </p:cNvPr>
          <p:cNvSpPr/>
          <p:nvPr/>
        </p:nvSpPr>
        <p:spPr>
          <a:xfrm flipH="1">
            <a:off x="5373676" y="5553350"/>
            <a:ext cx="2233194" cy="12816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29588FE-F613-4CB2-892B-5818BC2013AE}"/>
              </a:ext>
            </a:extLst>
          </p:cNvPr>
          <p:cNvSpPr/>
          <p:nvPr/>
        </p:nvSpPr>
        <p:spPr>
          <a:xfrm flipH="1">
            <a:off x="4018467" y="5662539"/>
            <a:ext cx="1232137" cy="12816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AFC6CE4-11C3-4E0E-8E33-B6F110326E85}"/>
              </a:ext>
            </a:extLst>
          </p:cNvPr>
          <p:cNvCxnSpPr/>
          <p:nvPr/>
        </p:nvCxnSpPr>
        <p:spPr>
          <a:xfrm flipV="1">
            <a:off x="5534666" y="5708997"/>
            <a:ext cx="1858170" cy="679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A65057C-F7A8-46CE-968E-C5258588DAEE}"/>
              </a:ext>
            </a:extLst>
          </p:cNvPr>
          <p:cNvCxnSpPr/>
          <p:nvPr/>
        </p:nvCxnSpPr>
        <p:spPr>
          <a:xfrm flipV="1">
            <a:off x="3866067" y="5832719"/>
            <a:ext cx="1461601" cy="851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541D7BA-1D7C-4C1E-A275-F8F34EC617C4}"/>
              </a:ext>
            </a:extLst>
          </p:cNvPr>
          <p:cNvSpPr/>
          <p:nvPr/>
        </p:nvSpPr>
        <p:spPr>
          <a:xfrm flipH="1">
            <a:off x="1659308" y="5597951"/>
            <a:ext cx="2273457" cy="12816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DE5AA71-B9D3-401B-937B-1BE5BB942B15}"/>
              </a:ext>
            </a:extLst>
          </p:cNvPr>
          <p:cNvSpPr/>
          <p:nvPr/>
        </p:nvSpPr>
        <p:spPr>
          <a:xfrm flipH="1">
            <a:off x="1666228" y="5606212"/>
            <a:ext cx="10325518" cy="12816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EA20853-7A6B-44F1-84CB-1A98DE0A713D}"/>
              </a:ext>
            </a:extLst>
          </p:cNvPr>
          <p:cNvSpPr txBox="1"/>
          <p:nvPr/>
        </p:nvSpPr>
        <p:spPr>
          <a:xfrm>
            <a:off x="1268577" y="5851694"/>
            <a:ext cx="4904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ENGLAND, SVU(TV)  </a:t>
            </a:r>
            <a:r>
              <a:rPr lang="en-US" dirty="0" err="1"/>
              <a:t>i</a:t>
            </a:r>
            <a:r>
              <a:rPr lang="en-US" dirty="0"/>
              <a:t>-tea</a:t>
            </a:r>
          </a:p>
          <a:p>
            <a:r>
              <a:rPr lang="en-US" dirty="0"/>
              <a:t>IPX </a:t>
            </a:r>
            <a:r>
              <a:rPr lang="en-US" dirty="0" err="1"/>
              <a:t>Borkum</a:t>
            </a:r>
            <a:r>
              <a:rPr lang="en-US" dirty="0"/>
              <a:t> Island,  ST. PETER  ENGLISH CHANNEL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134FBF80-687A-42E5-A67A-AF2E1375447D}"/>
              </a:ext>
            </a:extLst>
          </p:cNvPr>
          <p:cNvSpPr txBox="1"/>
          <p:nvPr/>
        </p:nvSpPr>
        <p:spPr>
          <a:xfrm>
            <a:off x="1844535" y="5631523"/>
            <a:ext cx="2526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Klassenausflug</a:t>
            </a:r>
            <a:r>
              <a:rPr lang="en-US" dirty="0"/>
              <a:t>/Fieldtrips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920660A-9D7C-4C2E-94DD-E1671A12CED3}"/>
              </a:ext>
            </a:extLst>
          </p:cNvPr>
          <p:cNvCxnSpPr/>
          <p:nvPr/>
        </p:nvCxnSpPr>
        <p:spPr>
          <a:xfrm>
            <a:off x="5534666" y="4662082"/>
            <a:ext cx="2369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155BC97-CCD7-4E49-B2B2-335893BA898F}"/>
              </a:ext>
            </a:extLst>
          </p:cNvPr>
          <p:cNvSpPr txBox="1"/>
          <p:nvPr/>
        </p:nvSpPr>
        <p:spPr>
          <a:xfrm>
            <a:off x="6607847" y="4365311"/>
            <a:ext cx="1337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Hildastrasee</a:t>
            </a:r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9D0343B-BD99-49D5-A331-79FE6DDB10C6}"/>
              </a:ext>
            </a:extLst>
          </p:cNvPr>
          <p:cNvSpPr/>
          <p:nvPr/>
        </p:nvSpPr>
        <p:spPr>
          <a:xfrm flipH="1">
            <a:off x="29791" y="918514"/>
            <a:ext cx="12192001" cy="59379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2E58688-F353-4B0F-A3C1-BD51148CE5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976" y="3068391"/>
            <a:ext cx="1247917" cy="1247917"/>
          </a:xfrm>
          <a:prstGeom prst="rect">
            <a:avLst/>
          </a:prstGeom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EA071A26-93E4-4A32-A80C-5D1C84600B49}"/>
              </a:ext>
            </a:extLst>
          </p:cNvPr>
          <p:cNvSpPr/>
          <p:nvPr/>
        </p:nvSpPr>
        <p:spPr>
          <a:xfrm>
            <a:off x="7468287" y="3272189"/>
            <a:ext cx="3823827" cy="71699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EEF89E3-C05A-4793-8731-9109019EF9AE}"/>
              </a:ext>
            </a:extLst>
          </p:cNvPr>
          <p:cNvCxnSpPr/>
          <p:nvPr/>
        </p:nvCxnSpPr>
        <p:spPr>
          <a:xfrm>
            <a:off x="7591810" y="3602502"/>
            <a:ext cx="3700304" cy="26069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BCCBA5D9-941F-4F8E-9473-676C6705858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580501" y="4136211"/>
            <a:ext cx="3697201" cy="1672085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F63E0747-2EB4-4629-96C9-30EC4752C9D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99" y="4089501"/>
            <a:ext cx="567066" cy="852148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5100FF07-9E30-4919-8A08-8A02C1C62662}"/>
              </a:ext>
            </a:extLst>
          </p:cNvPr>
          <p:cNvSpPr txBox="1"/>
          <p:nvPr/>
        </p:nvSpPr>
        <p:spPr>
          <a:xfrm>
            <a:off x="7214261" y="3888819"/>
            <a:ext cx="5518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HOMICDIE:MAYOR.v2:FBI:KDINAPPING(</a:t>
            </a:r>
            <a:r>
              <a:rPr lang="en-US" dirty="0" err="1"/>
              <a:t>daughter,tochter</a:t>
            </a:r>
            <a:r>
              <a:rPr lang="en-US" dirty="0"/>
              <a:t>)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1CD3E59E-266A-49AD-AC34-0D136BB265B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512" y="4814954"/>
            <a:ext cx="461774" cy="610963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FA1FD886-7CD6-4B6C-ADB1-388C433DAA88}"/>
              </a:ext>
            </a:extLst>
          </p:cNvPr>
          <p:cNvSpPr txBox="1"/>
          <p:nvPr/>
        </p:nvSpPr>
        <p:spPr>
          <a:xfrm>
            <a:off x="-682171" y="41719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CAB79B0-37D6-498D-A5A6-A810E580304C}"/>
              </a:ext>
            </a:extLst>
          </p:cNvPr>
          <p:cNvSpPr txBox="1"/>
          <p:nvPr/>
        </p:nvSpPr>
        <p:spPr>
          <a:xfrm>
            <a:off x="6750518" y="5757852"/>
            <a:ext cx="7954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 EXIT: Thomas-is-</a:t>
            </a:r>
            <a:r>
              <a:rPr lang="en-US" dirty="0" err="1"/>
              <a:t>diete</a:t>
            </a:r>
            <a:r>
              <a:rPr lang="en-US" dirty="0"/>
              <a:t>: </a:t>
            </a:r>
            <a:r>
              <a:rPr lang="en-US" dirty="0" err="1"/>
              <a:t>schlinewind</a:t>
            </a:r>
            <a:r>
              <a:rPr lang="en-US" dirty="0"/>
              <a:t> (</a:t>
            </a:r>
            <a:r>
              <a:rPr lang="en-US" dirty="0" err="1"/>
              <a:t>romeie</a:t>
            </a:r>
            <a:r>
              <a:rPr lang="en-US" dirty="0"/>
              <a:t>) </a:t>
            </a:r>
            <a:r>
              <a:rPr lang="en-US" dirty="0" err="1"/>
              <a:t>angle.VIRINGA.st.margin.flea</a:t>
            </a:r>
            <a:r>
              <a:rPr lang="en-US" dirty="0"/>
              <a:t>[1]</a:t>
            </a:r>
          </a:p>
          <a:p>
            <a:r>
              <a:rPr lang="en-US" dirty="0"/>
              <a:t>1997/8 ENTRY: </a:t>
            </a:r>
            <a:r>
              <a:rPr lang="en-US" dirty="0" err="1"/>
              <a:t>Thomasi</a:t>
            </a:r>
            <a:r>
              <a:rPr lang="en-US" dirty="0"/>
              <a:t>-is-dieter: </a:t>
            </a:r>
            <a:r>
              <a:rPr lang="en-US" dirty="0" err="1"/>
              <a:t>schilindwein</a:t>
            </a:r>
            <a:r>
              <a:rPr lang="en-US" dirty="0"/>
              <a:t>( fall on VIRGIN wine)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C9C17A8-4FD0-4CA0-B1E9-EC9C03903900}"/>
              </a:ext>
            </a:extLst>
          </p:cNvPr>
          <p:cNvSpPr txBox="1"/>
          <p:nvPr/>
        </p:nvSpPr>
        <p:spPr>
          <a:xfrm>
            <a:off x="7199699" y="6311655"/>
            <a:ext cx="43610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HumanTraffiking</a:t>
            </a:r>
            <a:r>
              <a:rPr lang="en-US" dirty="0"/>
              <a:t> </a:t>
            </a:r>
            <a:r>
              <a:rPr lang="en-US" dirty="0" err="1"/>
              <a:t>salem</a:t>
            </a:r>
            <a:r>
              <a:rPr lang="en-US" dirty="0"/>
              <a:t>[1]</a:t>
            </a:r>
          </a:p>
          <a:p>
            <a:r>
              <a:rPr lang="en-US" dirty="0"/>
              <a:t>IPX ATOMBOMB(HUDDON, PSOT DR) 1991/2</a:t>
            </a:r>
          </a:p>
          <a:p>
            <a:r>
              <a:rPr lang="en-US" dirty="0"/>
              <a:t>Salem[0],  JOEL  sneaking out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5D7A9E0F-4A3C-4195-9062-E298CC220FCA}"/>
              </a:ext>
            </a:extLst>
          </p:cNvPr>
          <p:cNvCxnSpPr/>
          <p:nvPr/>
        </p:nvCxnSpPr>
        <p:spPr>
          <a:xfrm flipV="1">
            <a:off x="8454452" y="4962925"/>
            <a:ext cx="1519186" cy="58158"/>
          </a:xfrm>
          <a:prstGeom prst="straightConnector1">
            <a:avLst/>
          </a:prstGeom>
          <a:ln w="762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381AAA77-0EA2-44C2-B55D-9062D84B358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542" y="5016467"/>
            <a:ext cx="665499" cy="85708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FA0AE05A-CBDB-4160-9EF6-58730AE6BF2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57" y="4043944"/>
            <a:ext cx="1191909" cy="892781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91C55B36-F98C-4E40-A929-B0F0B639926F}"/>
              </a:ext>
            </a:extLst>
          </p:cNvPr>
          <p:cNvSpPr txBox="1"/>
          <p:nvPr/>
        </p:nvSpPr>
        <p:spPr>
          <a:xfrm>
            <a:off x="10847226" y="491818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gblt</a:t>
            </a:r>
            <a:r>
              <a:rPr lang="en-US" strike="sngStrike" dirty="0"/>
              <a:t>+</a:t>
            </a:r>
          </a:p>
        </p:txBody>
      </p:sp>
      <p:sp>
        <p:nvSpPr>
          <p:cNvPr id="103" name="Rectangle: Diagonal Corners Rounded 102">
            <a:extLst>
              <a:ext uri="{FF2B5EF4-FFF2-40B4-BE49-F238E27FC236}">
                <a16:creationId xmlns:a16="http://schemas.microsoft.com/office/drawing/2014/main" id="{A5D4DC06-399D-45BD-B707-0D2C13906957}"/>
              </a:ext>
            </a:extLst>
          </p:cNvPr>
          <p:cNvSpPr/>
          <p:nvPr/>
        </p:nvSpPr>
        <p:spPr>
          <a:xfrm>
            <a:off x="7522565" y="2876165"/>
            <a:ext cx="3755137" cy="307124"/>
          </a:xfrm>
          <a:prstGeom prst="round2Diag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SQ.PREA.TANGO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E9ED474-E37C-4415-BD33-8723FDDFB8DC}"/>
              </a:ext>
            </a:extLst>
          </p:cNvPr>
          <p:cNvSpPr/>
          <p:nvPr/>
        </p:nvSpPr>
        <p:spPr>
          <a:xfrm flipH="1">
            <a:off x="7286122" y="2876165"/>
            <a:ext cx="5088069" cy="41326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9ADEC87C-00ED-412E-8F1F-FD2A289AFB3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16" y="3561942"/>
            <a:ext cx="2676525" cy="1704975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DC1453E-1FF7-4870-BF37-38E776BCA52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99783" y="1729139"/>
            <a:ext cx="2457450" cy="1543050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D6C4FCA-7E55-48F5-B09C-0BF0CE7AD10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534937" y="4469824"/>
            <a:ext cx="769986" cy="1156753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4450B3C-D860-4157-8449-B67C32875E23}"/>
              </a:ext>
            </a:extLst>
          </p:cNvPr>
          <p:cNvCxnSpPr/>
          <p:nvPr/>
        </p:nvCxnSpPr>
        <p:spPr>
          <a:xfrm flipV="1">
            <a:off x="9441962" y="4269195"/>
            <a:ext cx="1099641" cy="1464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2746235-9387-4282-8804-82631AD5356E}"/>
              </a:ext>
            </a:extLst>
          </p:cNvPr>
          <p:cNvSpPr/>
          <p:nvPr/>
        </p:nvSpPr>
        <p:spPr>
          <a:xfrm flipH="1">
            <a:off x="9500635" y="4455772"/>
            <a:ext cx="754081" cy="10790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6" name="Picture 115">
            <a:extLst>
              <a:ext uri="{FF2B5EF4-FFF2-40B4-BE49-F238E27FC236}">
                <a16:creationId xmlns:a16="http://schemas.microsoft.com/office/drawing/2014/main" id="{E21E9DE0-E56E-477B-AA89-27501539EB5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62338" y="1719379"/>
            <a:ext cx="1724025" cy="1533525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5A9D0BD0-0CC3-46AC-9515-98F1615122AF}"/>
              </a:ext>
            </a:extLst>
          </p:cNvPr>
          <p:cNvSpPr/>
          <p:nvPr/>
        </p:nvSpPr>
        <p:spPr>
          <a:xfrm flipH="1">
            <a:off x="-56726" y="915607"/>
            <a:ext cx="12430915" cy="60799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588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777DDE7-736F-4CC2-8E27-522E3016E689}"/>
              </a:ext>
            </a:extLst>
          </p:cNvPr>
          <p:cNvSpPr/>
          <p:nvPr/>
        </p:nvSpPr>
        <p:spPr>
          <a:xfrm>
            <a:off x="7128267" y="2034876"/>
            <a:ext cx="864549" cy="10993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E0DC6BD-0061-4514-BF55-828EE69F5576}"/>
              </a:ext>
            </a:extLst>
          </p:cNvPr>
          <p:cNvSpPr/>
          <p:nvPr/>
        </p:nvSpPr>
        <p:spPr>
          <a:xfrm>
            <a:off x="7098501" y="865468"/>
            <a:ext cx="864549" cy="10993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6BF4AE-EE90-4330-9DBE-A539591232A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A9376-E99E-4506-A45A-38D36392104F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BEFAB9-3408-4E4C-812B-9FE74328B5E1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78AB47-3708-4240-9F84-E3921C6A42D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0" name="AutoShape 2" descr="barack obama from www.whitehouse.gov">
            <a:extLst>
              <a:ext uri="{FF2B5EF4-FFF2-40B4-BE49-F238E27FC236}">
                <a16:creationId xmlns:a16="http://schemas.microsoft.com/office/drawing/2014/main" id="{6E361BEC-0E0B-4434-A076-9870B95C28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74E68-8CB7-48A0-8465-FBD8A3EC1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3" y="896351"/>
            <a:ext cx="1177586" cy="10618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C86A462-B8B4-4798-AAF6-7087240A1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3" y="2233006"/>
            <a:ext cx="1177586" cy="106186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E9389B5-9E74-40E2-ABA4-E6DA708D0ADF}"/>
              </a:ext>
            </a:extLst>
          </p:cNvPr>
          <p:cNvSpPr txBox="1"/>
          <p:nvPr/>
        </p:nvSpPr>
        <p:spPr>
          <a:xfrm>
            <a:off x="3982389" y="896351"/>
            <a:ext cx="6195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/>
              <a:t>Don’t talk to that lady any more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7CB59C4-5744-44A3-87A7-909FCDE3AC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3" y="902909"/>
            <a:ext cx="797619" cy="105531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5C26B3E-354D-4C29-8BD6-D8F146250D71}"/>
              </a:ext>
            </a:extLst>
          </p:cNvPr>
          <p:cNvSpPr txBox="1"/>
          <p:nvPr/>
        </p:nvSpPr>
        <p:spPr>
          <a:xfrm>
            <a:off x="3227767" y="114257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513C509-ADDD-41CF-AD7E-B5DD3661A3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3" y="2200633"/>
            <a:ext cx="797619" cy="105531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4D5D538-0C21-4920-AB0D-B7F4732DCAA4}"/>
              </a:ext>
            </a:extLst>
          </p:cNvPr>
          <p:cNvSpPr txBox="1"/>
          <p:nvPr/>
        </p:nvSpPr>
        <p:spPr>
          <a:xfrm>
            <a:off x="3460558" y="2405122"/>
            <a:ext cx="140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 is not there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E835CD-16D0-461A-84FE-F975E6CD2B3B}"/>
              </a:ext>
            </a:extLst>
          </p:cNvPr>
          <p:cNvSpPr/>
          <p:nvPr/>
        </p:nvSpPr>
        <p:spPr>
          <a:xfrm flipH="1">
            <a:off x="3376169" y="902909"/>
            <a:ext cx="1407990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9CFA021-92A6-4448-A123-9BA2BA814BD5}"/>
              </a:ext>
            </a:extLst>
          </p:cNvPr>
          <p:cNvSpPr/>
          <p:nvPr/>
        </p:nvSpPr>
        <p:spPr>
          <a:xfrm flipH="1">
            <a:off x="3425584" y="2194075"/>
            <a:ext cx="1407990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E6AEC06-BE11-4468-87AA-ECD06405C1B3}"/>
              </a:ext>
            </a:extLst>
          </p:cNvPr>
          <p:cNvSpPr/>
          <p:nvPr/>
        </p:nvSpPr>
        <p:spPr>
          <a:xfrm flipH="1">
            <a:off x="2113612" y="865468"/>
            <a:ext cx="1177587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5F3ABA-7812-4F34-992B-D0736BA8D78F}"/>
              </a:ext>
            </a:extLst>
          </p:cNvPr>
          <p:cNvSpPr/>
          <p:nvPr/>
        </p:nvSpPr>
        <p:spPr>
          <a:xfrm flipH="1">
            <a:off x="2246413" y="2778382"/>
            <a:ext cx="1177587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7A526E-9F59-4F88-A6D5-44857CE5A91C}"/>
              </a:ext>
            </a:extLst>
          </p:cNvPr>
          <p:cNvCxnSpPr/>
          <p:nvPr/>
        </p:nvCxnSpPr>
        <p:spPr>
          <a:xfrm flipV="1">
            <a:off x="2473377" y="1142572"/>
            <a:ext cx="58461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D3E3540-FC2A-4481-819C-B2247DF2D9CE}"/>
              </a:ext>
            </a:extLst>
          </p:cNvPr>
          <p:cNvCxnSpPr/>
          <p:nvPr/>
        </p:nvCxnSpPr>
        <p:spPr>
          <a:xfrm flipV="1">
            <a:off x="2410098" y="2405122"/>
            <a:ext cx="826899" cy="35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811F8C9-FB93-4B5B-AD47-05F12F70BA4F}"/>
              </a:ext>
            </a:extLst>
          </p:cNvPr>
          <p:cNvCxnSpPr/>
          <p:nvPr/>
        </p:nvCxnSpPr>
        <p:spPr>
          <a:xfrm>
            <a:off x="1231023" y="2072494"/>
            <a:ext cx="1070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34F56A2-2F96-4507-A4FA-C374DB4D3375}"/>
              </a:ext>
            </a:extLst>
          </p:cNvPr>
          <p:cNvCxnSpPr/>
          <p:nvPr/>
        </p:nvCxnSpPr>
        <p:spPr>
          <a:xfrm>
            <a:off x="1231023" y="3294875"/>
            <a:ext cx="1070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C09B06FB-3705-4264-93BA-C31839653D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171" y="1170528"/>
            <a:ext cx="1296318" cy="5266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FA6279C-2718-491D-903E-4A6F3FD4CC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13" y="2493393"/>
            <a:ext cx="1296318" cy="52662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46EE535-DBDB-4A1F-8535-6D296983E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501" y="1006962"/>
            <a:ext cx="844135" cy="8441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EBF1BE7-AF26-4741-8DCA-55C2FA019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15" y="2226283"/>
            <a:ext cx="844135" cy="84413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117038B-A437-4DCA-81E9-0D5687A5C16D}"/>
              </a:ext>
            </a:extLst>
          </p:cNvPr>
          <p:cNvSpPr txBox="1"/>
          <p:nvPr/>
        </p:nvSpPr>
        <p:spPr>
          <a:xfrm>
            <a:off x="7013407" y="725184"/>
            <a:ext cx="929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Renolds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A9A4ED8-555F-4245-A5C8-10A6CDC7AACD}"/>
              </a:ext>
            </a:extLst>
          </p:cNvPr>
          <p:cNvSpPr/>
          <p:nvPr/>
        </p:nvSpPr>
        <p:spPr>
          <a:xfrm>
            <a:off x="7128267" y="3327925"/>
            <a:ext cx="864549" cy="10993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8BFC50C-CAEA-4F53-8F12-68FFCF2E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3" y="3526055"/>
            <a:ext cx="1177586" cy="106186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F449424-264A-48D1-AD58-357A8EA91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3" y="3493682"/>
            <a:ext cx="797619" cy="105531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7033FED-511B-4F5F-AE89-70920D38BEFA}"/>
              </a:ext>
            </a:extLst>
          </p:cNvPr>
          <p:cNvSpPr txBox="1"/>
          <p:nvPr/>
        </p:nvSpPr>
        <p:spPr>
          <a:xfrm>
            <a:off x="3460558" y="3698171"/>
            <a:ext cx="140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 is not there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64B370F-DA7B-4A9F-8FD6-56107769957C}"/>
              </a:ext>
            </a:extLst>
          </p:cNvPr>
          <p:cNvSpPr/>
          <p:nvPr/>
        </p:nvSpPr>
        <p:spPr>
          <a:xfrm flipH="1">
            <a:off x="3425584" y="3487124"/>
            <a:ext cx="1407990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CEF8C24-77E3-4454-A38F-C0300ED7D994}"/>
              </a:ext>
            </a:extLst>
          </p:cNvPr>
          <p:cNvSpPr/>
          <p:nvPr/>
        </p:nvSpPr>
        <p:spPr>
          <a:xfrm flipH="1">
            <a:off x="2131099" y="3528373"/>
            <a:ext cx="1177587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8435C3F-3644-4A75-B72F-E02D5F33450B}"/>
              </a:ext>
            </a:extLst>
          </p:cNvPr>
          <p:cNvCxnSpPr/>
          <p:nvPr/>
        </p:nvCxnSpPr>
        <p:spPr>
          <a:xfrm flipV="1">
            <a:off x="2410098" y="3698171"/>
            <a:ext cx="826899" cy="35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7144834-4403-4051-8012-D6F24F348B85}"/>
              </a:ext>
            </a:extLst>
          </p:cNvPr>
          <p:cNvCxnSpPr/>
          <p:nvPr/>
        </p:nvCxnSpPr>
        <p:spPr>
          <a:xfrm>
            <a:off x="1231023" y="3365543"/>
            <a:ext cx="1070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2BF131D-3D85-474D-B379-34E380549032}"/>
              </a:ext>
            </a:extLst>
          </p:cNvPr>
          <p:cNvCxnSpPr/>
          <p:nvPr/>
        </p:nvCxnSpPr>
        <p:spPr>
          <a:xfrm>
            <a:off x="1231023" y="4587924"/>
            <a:ext cx="1070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DC1C1578-6CCD-4AC0-B412-493C694494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13" y="3786442"/>
            <a:ext cx="1296318" cy="526629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B939443-D1F0-4A26-86C4-40F38FB9BA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15" y="3519332"/>
            <a:ext cx="844135" cy="84413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6067800-7909-4F1A-92D8-9E576F6BE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082" y="3430067"/>
            <a:ext cx="995028" cy="995028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30529486-9A29-4E67-856D-F957104251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787" y="3403162"/>
            <a:ext cx="1984764" cy="111518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46958A39-19C6-44BF-BAE8-4DE119BE060B}"/>
              </a:ext>
            </a:extLst>
          </p:cNvPr>
          <p:cNvSpPr/>
          <p:nvPr/>
        </p:nvSpPr>
        <p:spPr>
          <a:xfrm flipH="1">
            <a:off x="2150208" y="3497173"/>
            <a:ext cx="5842608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11D6E0B-3882-4887-8132-5F0471330C10}"/>
              </a:ext>
            </a:extLst>
          </p:cNvPr>
          <p:cNvSpPr/>
          <p:nvPr/>
        </p:nvSpPr>
        <p:spPr>
          <a:xfrm flipH="1">
            <a:off x="8111830" y="3361017"/>
            <a:ext cx="1018145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F31378B1-F00E-4FDA-94DC-915DDC560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613" y="4789029"/>
            <a:ext cx="1177586" cy="106186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D09DAC6-C96B-4AE8-993F-E4D3BD708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3" y="4756656"/>
            <a:ext cx="797619" cy="1055311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742CB261-EEDA-48B2-BC3A-4A0C2B420970}"/>
              </a:ext>
            </a:extLst>
          </p:cNvPr>
          <p:cNvSpPr txBox="1"/>
          <p:nvPr/>
        </p:nvSpPr>
        <p:spPr>
          <a:xfrm>
            <a:off x="3460558" y="4961145"/>
            <a:ext cx="14079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Mary is not there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889E2AB-EF57-47C1-9AC2-BD52628726E8}"/>
              </a:ext>
            </a:extLst>
          </p:cNvPr>
          <p:cNvSpPr/>
          <p:nvPr/>
        </p:nvSpPr>
        <p:spPr>
          <a:xfrm flipH="1">
            <a:off x="3425584" y="4750098"/>
            <a:ext cx="1407990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CA017C6-3F98-414C-BA94-C533281FB20B}"/>
              </a:ext>
            </a:extLst>
          </p:cNvPr>
          <p:cNvSpPr/>
          <p:nvPr/>
        </p:nvSpPr>
        <p:spPr>
          <a:xfrm flipH="1">
            <a:off x="2131099" y="4791347"/>
            <a:ext cx="1177587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8F4BCD1-CEA5-49E3-97DF-ABAA0F7C84D1}"/>
              </a:ext>
            </a:extLst>
          </p:cNvPr>
          <p:cNvCxnSpPr/>
          <p:nvPr/>
        </p:nvCxnSpPr>
        <p:spPr>
          <a:xfrm flipV="1">
            <a:off x="2410098" y="4961145"/>
            <a:ext cx="826899" cy="35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40FC70E-428C-44D1-875F-8638F91140A3}"/>
              </a:ext>
            </a:extLst>
          </p:cNvPr>
          <p:cNvCxnSpPr/>
          <p:nvPr/>
        </p:nvCxnSpPr>
        <p:spPr>
          <a:xfrm>
            <a:off x="1231023" y="5850898"/>
            <a:ext cx="107011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E333D657-67B3-4D3A-9798-6EAEDF6A44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413" y="5049416"/>
            <a:ext cx="1296318" cy="526629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BD55DBEF-2875-4CC6-A551-05170919A8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915" y="4782306"/>
            <a:ext cx="844135" cy="84413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D04BCE1-4410-4CDC-89F7-2F1014B644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787" y="4666136"/>
            <a:ext cx="1984764" cy="111518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F96C97B3-7C84-49A3-9823-D059D0CA4D49}"/>
              </a:ext>
            </a:extLst>
          </p:cNvPr>
          <p:cNvSpPr/>
          <p:nvPr/>
        </p:nvSpPr>
        <p:spPr>
          <a:xfrm flipH="1">
            <a:off x="2150208" y="4760147"/>
            <a:ext cx="5842608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3F5CE1C5-338E-49E3-9C2A-8BC37B9A51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5939" y="4616807"/>
            <a:ext cx="994615" cy="1099311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E8089114-7E5C-4B8F-978C-CACD540E7A9F}"/>
              </a:ext>
            </a:extLst>
          </p:cNvPr>
          <p:cNvSpPr/>
          <p:nvPr/>
        </p:nvSpPr>
        <p:spPr>
          <a:xfrm flipH="1">
            <a:off x="8140092" y="4659690"/>
            <a:ext cx="1128100" cy="11275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242EC72-43D3-4427-8EC2-27271B7D8677}"/>
              </a:ext>
            </a:extLst>
          </p:cNvPr>
          <p:cNvSpPr txBox="1"/>
          <p:nvPr/>
        </p:nvSpPr>
        <p:spPr>
          <a:xfrm>
            <a:off x="307975" y="514055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1993/4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0A8B936-A818-4593-8FB2-7D9D6DC3E7C2}"/>
              </a:ext>
            </a:extLst>
          </p:cNvPr>
          <p:cNvSpPr/>
          <p:nvPr/>
        </p:nvSpPr>
        <p:spPr>
          <a:xfrm>
            <a:off x="11258551" y="4587924"/>
            <a:ext cx="933449" cy="461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87B9711-C384-4927-A0AA-964C164CBD70}"/>
              </a:ext>
            </a:extLst>
          </p:cNvPr>
          <p:cNvSpPr/>
          <p:nvPr/>
        </p:nvSpPr>
        <p:spPr>
          <a:xfrm>
            <a:off x="11285123" y="3494950"/>
            <a:ext cx="933449" cy="461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9DD7955-A222-4328-9712-3C3053C0D72B}"/>
              </a:ext>
            </a:extLst>
          </p:cNvPr>
          <p:cNvSpPr/>
          <p:nvPr/>
        </p:nvSpPr>
        <p:spPr>
          <a:xfrm>
            <a:off x="5666234" y="2902509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1993/4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B91DFC1-96DD-4C62-A4BE-991879ACBB73}"/>
              </a:ext>
            </a:extLst>
          </p:cNvPr>
          <p:cNvSpPr txBox="1"/>
          <p:nvPr/>
        </p:nvSpPr>
        <p:spPr>
          <a:xfrm>
            <a:off x="8259757" y="3612615"/>
            <a:ext cx="88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Ikea </a:t>
            </a:r>
          </a:p>
          <a:p>
            <a:r>
              <a:rPr lang="en-US" dirty="0"/>
              <a:t>Kitchen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C323670-69E2-4BA2-87EF-C73B6F2988FA}"/>
              </a:ext>
            </a:extLst>
          </p:cNvPr>
          <p:cNvSpPr/>
          <p:nvPr/>
        </p:nvSpPr>
        <p:spPr>
          <a:xfrm>
            <a:off x="8260923" y="5106415"/>
            <a:ext cx="737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Fence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4EF5CD-4594-442E-9F75-1EDD10539E3C}"/>
              </a:ext>
            </a:extLst>
          </p:cNvPr>
          <p:cNvSpPr/>
          <p:nvPr/>
        </p:nvSpPr>
        <p:spPr>
          <a:xfrm>
            <a:off x="254594" y="3833392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9C9CB9FC-937B-442D-B375-9D579813584F}"/>
              </a:ext>
            </a:extLst>
          </p:cNvPr>
          <p:cNvSpPr/>
          <p:nvPr/>
        </p:nvSpPr>
        <p:spPr>
          <a:xfrm>
            <a:off x="254133" y="2282751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BF5EB05-610B-4B46-9BC6-BB1288E1061E}"/>
              </a:ext>
            </a:extLst>
          </p:cNvPr>
          <p:cNvSpPr/>
          <p:nvPr/>
        </p:nvSpPr>
        <p:spPr>
          <a:xfrm>
            <a:off x="201718" y="1160255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DB55CB6-1EA7-4357-A947-C8AA7674E04F}"/>
              </a:ext>
            </a:extLst>
          </p:cNvPr>
          <p:cNvSpPr/>
          <p:nvPr/>
        </p:nvSpPr>
        <p:spPr>
          <a:xfrm flipH="1">
            <a:off x="2150208" y="877697"/>
            <a:ext cx="9781962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9F5A5049-5ABB-40ED-BBE0-AFF05D326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23" y="5863664"/>
            <a:ext cx="797619" cy="1055311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A43EE08-9E23-4D3A-8501-6CAB93B99A2B}"/>
              </a:ext>
            </a:extLst>
          </p:cNvPr>
          <p:cNvCxnSpPr/>
          <p:nvPr/>
        </p:nvCxnSpPr>
        <p:spPr>
          <a:xfrm flipV="1">
            <a:off x="2410098" y="6068153"/>
            <a:ext cx="826899" cy="35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BC66011-9E6D-49CA-88D4-E3F9EDB63107}"/>
              </a:ext>
            </a:extLst>
          </p:cNvPr>
          <p:cNvSpPr txBox="1"/>
          <p:nvPr/>
        </p:nvSpPr>
        <p:spPr>
          <a:xfrm>
            <a:off x="199939" y="5863664"/>
            <a:ext cx="859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1993/4</a:t>
            </a:r>
          </a:p>
          <a:p>
            <a:r>
              <a:rPr lang="en-US" dirty="0"/>
              <a:t>Or</a:t>
            </a:r>
          </a:p>
          <a:p>
            <a:r>
              <a:rPr lang="en-US" dirty="0"/>
              <a:t>1996/7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20C635D-5FD9-4082-B6D4-B6155ADF060B}"/>
              </a:ext>
            </a:extLst>
          </p:cNvPr>
          <p:cNvSpPr txBox="1"/>
          <p:nvPr/>
        </p:nvSpPr>
        <p:spPr>
          <a:xfrm>
            <a:off x="2473377" y="6247562"/>
            <a:ext cx="2294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Do you want to drive?</a:t>
            </a:r>
          </a:p>
          <a:p>
            <a:r>
              <a:rPr lang="en-US" strike="sngStrike" dirty="0"/>
              <a:t>You should have drove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CD3CCE64-1742-42A7-884A-BAE6A1C749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920" y="6054366"/>
            <a:ext cx="862887" cy="646332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C9A490C1-7E24-4A02-B021-1199181027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100" y="6170568"/>
            <a:ext cx="1085168" cy="682544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76CC3E0-2744-49BC-91DA-66932D4F4C02}"/>
              </a:ext>
            </a:extLst>
          </p:cNvPr>
          <p:cNvCxnSpPr/>
          <p:nvPr/>
        </p:nvCxnSpPr>
        <p:spPr>
          <a:xfrm flipH="1" flipV="1">
            <a:off x="6043100" y="6068153"/>
            <a:ext cx="1314963" cy="632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39A3DB0F-4888-49EE-B4B2-A000DD440DCB}"/>
              </a:ext>
            </a:extLst>
          </p:cNvPr>
          <p:cNvSpPr/>
          <p:nvPr/>
        </p:nvSpPr>
        <p:spPr>
          <a:xfrm flipH="1">
            <a:off x="5972065" y="6037360"/>
            <a:ext cx="1156201" cy="8680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7F3DCB8-5ABE-47F2-A60D-40674711DF14}"/>
              </a:ext>
            </a:extLst>
          </p:cNvPr>
          <p:cNvSpPr txBox="1"/>
          <p:nvPr/>
        </p:nvSpPr>
        <p:spPr>
          <a:xfrm>
            <a:off x="5913023" y="5810305"/>
            <a:ext cx="17958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HOMCIE:BORIS</a:t>
            </a:r>
          </a:p>
          <a:p>
            <a:r>
              <a:rPr lang="en-US" dirty="0" err="1"/>
              <a:t>Wolfschlue</a:t>
            </a:r>
            <a:endParaRPr lang="en-US" dirty="0"/>
          </a:p>
          <a:p>
            <a:r>
              <a:rPr lang="en-US" dirty="0"/>
              <a:t>HOMCIE:LUX IPX woods </a:t>
            </a:r>
            <a:r>
              <a:rPr lang="en-US" dirty="0" err="1"/>
              <a:t>Gagenau</a:t>
            </a:r>
            <a:r>
              <a:rPr lang="en-US" dirty="0"/>
              <a:t>-Baden-</a:t>
            </a:r>
            <a:r>
              <a:rPr lang="en-US" dirty="0" err="1"/>
              <a:t>Baen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BAB832C-BD9F-4820-9EEC-C23E35A31A47}"/>
              </a:ext>
            </a:extLst>
          </p:cNvPr>
          <p:cNvSpPr/>
          <p:nvPr/>
        </p:nvSpPr>
        <p:spPr>
          <a:xfrm flipH="1">
            <a:off x="2155550" y="2184969"/>
            <a:ext cx="9765066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89E6F99-29B1-4155-ADBB-13FA0A98C68B}"/>
              </a:ext>
            </a:extLst>
          </p:cNvPr>
          <p:cNvSpPr txBox="1"/>
          <p:nvPr/>
        </p:nvSpPr>
        <p:spPr>
          <a:xfrm>
            <a:off x="8246728" y="341195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3274153-963F-4F79-9616-9DA4222B3E17}"/>
              </a:ext>
            </a:extLst>
          </p:cNvPr>
          <p:cNvSpPr txBox="1"/>
          <p:nvPr/>
        </p:nvSpPr>
        <p:spPr>
          <a:xfrm>
            <a:off x="8399128" y="356435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FED1DBE-8A92-4550-9F72-90AAF329594D}"/>
              </a:ext>
            </a:extLst>
          </p:cNvPr>
          <p:cNvSpPr/>
          <p:nvPr/>
        </p:nvSpPr>
        <p:spPr>
          <a:xfrm>
            <a:off x="8412113" y="4815860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Built</a:t>
            </a: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C6FBDE5A-EF67-450C-B4F9-B30830219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755" y="5829558"/>
            <a:ext cx="1177586" cy="1061869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661C3F8-2BAA-4DEA-8B66-4B686505B22E}"/>
              </a:ext>
            </a:extLst>
          </p:cNvPr>
          <p:cNvCxnSpPr/>
          <p:nvPr/>
        </p:nvCxnSpPr>
        <p:spPr>
          <a:xfrm flipV="1">
            <a:off x="5192850" y="6260307"/>
            <a:ext cx="3690466" cy="238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4011F46-A755-42A0-A9FE-401A4256B6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6169" y="5913488"/>
            <a:ext cx="1186433" cy="904828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C4C5863-1E76-400C-B4D9-F31AB01B3DDD}"/>
              </a:ext>
            </a:extLst>
          </p:cNvPr>
          <p:cNvSpPr/>
          <p:nvPr/>
        </p:nvSpPr>
        <p:spPr>
          <a:xfrm flipH="1">
            <a:off x="2028642" y="5885616"/>
            <a:ext cx="9781962" cy="10618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39240B5A-0F84-4D85-BE68-B2CE78AFB298}"/>
              </a:ext>
            </a:extLst>
          </p:cNvPr>
          <p:cNvCxnSpPr/>
          <p:nvPr/>
        </p:nvCxnSpPr>
        <p:spPr>
          <a:xfrm flipV="1">
            <a:off x="8719248" y="6046227"/>
            <a:ext cx="2733354" cy="692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73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56" y="3956111"/>
            <a:ext cx="4717257" cy="25569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267200" y="1509486"/>
            <a:ext cx="1731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Are you leaving?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161143" y="1262743"/>
            <a:ext cx="2931886" cy="10595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161143" y="986971"/>
            <a:ext cx="841828" cy="80554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52914" y="1046955"/>
            <a:ext cx="537029" cy="831863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960915" y="1046955"/>
            <a:ext cx="537029" cy="831863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788" y="896677"/>
            <a:ext cx="1133098" cy="160072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098319" y="960676"/>
            <a:ext cx="2994710" cy="16636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155853" y="891846"/>
            <a:ext cx="2056261" cy="16636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104347" y="3829711"/>
            <a:ext cx="4896080" cy="2656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927" y="4158352"/>
            <a:ext cx="459286" cy="64883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4281714" y="1608037"/>
            <a:ext cx="1727200" cy="368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5E0C2E2-5F83-44E9-BE13-79E9ECD42F40}"/>
              </a:ext>
            </a:extLst>
          </p:cNvPr>
          <p:cNvSpPr/>
          <p:nvPr/>
        </p:nvSpPr>
        <p:spPr>
          <a:xfrm>
            <a:off x="10726057" y="960676"/>
            <a:ext cx="1492515" cy="6473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pic>
        <p:nvPicPr>
          <p:cNvPr id="1026" name="Picture 2" descr="Peugeot 103 SS Custom (SOLD) — Detroit Moped Works">
            <a:extLst>
              <a:ext uri="{FF2B5EF4-FFF2-40B4-BE49-F238E27FC236}">
                <a16:creationId xmlns:a16="http://schemas.microsoft.com/office/drawing/2014/main" id="{D80BB757-8A68-4769-8C3F-85D524DBD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61610" y="3115043"/>
            <a:ext cx="1047274" cy="6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E11F19-8038-40E5-98C1-21A11A4718DC}"/>
              </a:ext>
            </a:extLst>
          </p:cNvPr>
          <p:cNvCxnSpPr/>
          <p:nvPr/>
        </p:nvCxnSpPr>
        <p:spPr>
          <a:xfrm>
            <a:off x="1167170" y="3492254"/>
            <a:ext cx="80989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ACF7928-EA75-4576-947A-2A95446B6961}"/>
              </a:ext>
            </a:extLst>
          </p:cNvPr>
          <p:cNvSpPr/>
          <p:nvPr/>
        </p:nvSpPr>
        <p:spPr>
          <a:xfrm flipH="1">
            <a:off x="1803213" y="3155211"/>
            <a:ext cx="1047272" cy="6479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033F07A-F3D6-41FC-A49A-351A27EFA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0827" y="3843342"/>
            <a:ext cx="3985572" cy="269018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0AF163F-7987-4F8C-864D-995A6C551B5A}"/>
              </a:ext>
            </a:extLst>
          </p:cNvPr>
          <p:cNvSpPr/>
          <p:nvPr/>
        </p:nvSpPr>
        <p:spPr>
          <a:xfrm flipH="1">
            <a:off x="7930827" y="3868162"/>
            <a:ext cx="3985572" cy="2656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D8CCF4-6F0B-4883-ABDE-1A6837C994F9}"/>
              </a:ext>
            </a:extLst>
          </p:cNvPr>
          <p:cNvSpPr txBox="1"/>
          <p:nvPr/>
        </p:nvSpPr>
        <p:spPr>
          <a:xfrm>
            <a:off x="6453737" y="3474010"/>
            <a:ext cx="5624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ATOMBOMB(</a:t>
            </a:r>
            <a:r>
              <a:rPr lang="en-US" dirty="0" err="1"/>
              <a:t>Hahn,KING.HOMICE:LUX:VHS</a:t>
            </a:r>
            <a:r>
              <a:rPr lang="en-US" dirty="0"/>
              <a:t> </a:t>
            </a:r>
            <a:r>
              <a:rPr lang="en-US" dirty="0" err="1"/>
              <a:t>mr</a:t>
            </a:r>
            <a:r>
              <a:rPr lang="en-US" dirty="0"/>
              <a:t> </a:t>
            </a:r>
            <a:r>
              <a:rPr lang="en-US" dirty="0" err="1"/>
              <a:t>paintcastle</a:t>
            </a:r>
            <a:r>
              <a:rPr lang="en-US" dirty="0"/>
              <a:t>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C464F22-7013-4CBB-9434-7C8EDEA59D2A}"/>
              </a:ext>
            </a:extLst>
          </p:cNvPr>
          <p:cNvCxnSpPr/>
          <p:nvPr/>
        </p:nvCxnSpPr>
        <p:spPr>
          <a:xfrm flipH="1">
            <a:off x="10726057" y="3429000"/>
            <a:ext cx="361596" cy="2057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D67054C-3501-4629-954A-D2F9E73AC407}"/>
              </a:ext>
            </a:extLst>
          </p:cNvPr>
          <p:cNvCxnSpPr/>
          <p:nvPr/>
        </p:nvCxnSpPr>
        <p:spPr>
          <a:xfrm>
            <a:off x="2721428" y="3658676"/>
            <a:ext cx="8004629" cy="157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81EFD9-0E8E-4CD2-A6E9-24675C018123}"/>
              </a:ext>
            </a:extLst>
          </p:cNvPr>
          <p:cNvCxnSpPr/>
          <p:nvPr/>
        </p:nvCxnSpPr>
        <p:spPr>
          <a:xfrm flipV="1">
            <a:off x="8859187" y="4158352"/>
            <a:ext cx="1304144" cy="51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02A3673-CF21-4271-97ED-592406485107}"/>
              </a:ext>
            </a:extLst>
          </p:cNvPr>
          <p:cNvCxnSpPr/>
          <p:nvPr/>
        </p:nvCxnSpPr>
        <p:spPr>
          <a:xfrm flipV="1">
            <a:off x="2143593" y="5101204"/>
            <a:ext cx="2338466" cy="81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1A03BAA-BF97-431D-BC79-344AA67B7EB9}"/>
              </a:ext>
            </a:extLst>
          </p:cNvPr>
          <p:cNvSpPr txBox="1"/>
          <p:nvPr/>
        </p:nvSpPr>
        <p:spPr>
          <a:xfrm>
            <a:off x="6423757" y="2812042"/>
            <a:ext cx="3282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VIRING.MARY teacher </a:t>
            </a:r>
            <a:r>
              <a:rPr lang="en-US" sz="800" strike="sngStrike" dirty="0" err="1"/>
              <a:t>haupschule</a:t>
            </a:r>
            <a:r>
              <a:rPr lang="en-US" sz="800" strike="sngStrike" dirty="0"/>
              <a:t>/9c/</a:t>
            </a:r>
            <a:r>
              <a:rPr lang="en-US" sz="800" strike="sngStrike" dirty="0" err="1"/>
              <a:t>deutsch</a:t>
            </a:r>
            <a:endParaRPr lang="en-US" sz="800" strike="sngStrike" dirty="0"/>
          </a:p>
        </p:txBody>
      </p:sp>
      <p:pic>
        <p:nvPicPr>
          <p:cNvPr id="36" name="Picture 2" descr="Peugeot 103 SS Custom (SOLD) — Detroit Moped Works">
            <a:extLst>
              <a:ext uri="{FF2B5EF4-FFF2-40B4-BE49-F238E27FC236}">
                <a16:creationId xmlns:a16="http://schemas.microsoft.com/office/drawing/2014/main" id="{92FF8EFA-7692-4228-8475-66041D24C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930827" y="3101598"/>
            <a:ext cx="760385" cy="470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107B7C2-FBF5-4EFD-8DF0-95C27640F3F0}"/>
              </a:ext>
            </a:extLst>
          </p:cNvPr>
          <p:cNvSpPr/>
          <p:nvPr/>
        </p:nvSpPr>
        <p:spPr>
          <a:xfrm flipH="1">
            <a:off x="8058313" y="3127543"/>
            <a:ext cx="632899" cy="4444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19C9244-FA82-4561-837E-994BC5435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5568" y="5030780"/>
            <a:ext cx="2768786" cy="153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50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823BBC-9299-493B-A1C9-63F3B7369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83" y="1159966"/>
            <a:ext cx="2857500" cy="1600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2006EEF-07D9-4DB5-B3A4-E6DA95989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532" y="1055191"/>
            <a:ext cx="2524125" cy="18097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2A08C9-7D3D-4831-80FC-286D2732A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2872" y="1677329"/>
            <a:ext cx="795065" cy="5654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FC0BE6-3763-4890-83F9-CCFB66634D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494" y="1677330"/>
            <a:ext cx="1000940" cy="6869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6D0E2DC-63DD-4DCB-A375-902E1D4828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0" y="1621229"/>
            <a:ext cx="774656" cy="7991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1DAF213-05BF-4884-B26F-0A93A04FEE91}"/>
              </a:ext>
            </a:extLst>
          </p:cNvPr>
          <p:cNvSpPr/>
          <p:nvPr/>
        </p:nvSpPr>
        <p:spPr>
          <a:xfrm flipH="1">
            <a:off x="442480" y="1621229"/>
            <a:ext cx="788198" cy="872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996F6E7-AC77-45CC-AD57-6FC33B65CF28}"/>
              </a:ext>
            </a:extLst>
          </p:cNvPr>
          <p:cNvCxnSpPr/>
          <p:nvPr/>
        </p:nvCxnSpPr>
        <p:spPr>
          <a:xfrm flipV="1">
            <a:off x="638628" y="1850869"/>
            <a:ext cx="295981" cy="513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B6391DF7-3AE0-41B4-824D-8F2D8485E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619" y="1115950"/>
            <a:ext cx="2524125" cy="18097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E35E579-4996-40EA-A1B0-88E35D08CD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506" y="1349492"/>
            <a:ext cx="841150" cy="134266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1A87C52-D7C4-4B77-9DFC-4488A6F49D70}"/>
              </a:ext>
            </a:extLst>
          </p:cNvPr>
          <p:cNvSpPr txBox="1"/>
          <p:nvPr/>
        </p:nvSpPr>
        <p:spPr>
          <a:xfrm>
            <a:off x="-85831" y="1116546"/>
            <a:ext cx="161906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000.tw.pns.St. </a:t>
            </a:r>
            <a:r>
              <a:rPr lang="en-US" sz="800" dirty="0" err="1"/>
              <a:t>Andrews.member</a:t>
            </a:r>
            <a:endParaRPr lang="en-US" sz="800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008BEE3-3666-4155-9DF8-B823C5DD9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55" y="2540259"/>
            <a:ext cx="770882" cy="38544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6A5B57A-1186-4BF5-868C-00275EF250AE}"/>
              </a:ext>
            </a:extLst>
          </p:cNvPr>
          <p:cNvCxnSpPr>
            <a:endCxn id="39" idx="3"/>
          </p:cNvCxnSpPr>
          <p:nvPr/>
        </p:nvCxnSpPr>
        <p:spPr>
          <a:xfrm flipV="1">
            <a:off x="145142" y="2732980"/>
            <a:ext cx="1004895" cy="423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A506E29E-42A0-4612-8BE2-BD72D4F9C235}"/>
              </a:ext>
            </a:extLst>
          </p:cNvPr>
          <p:cNvSpPr/>
          <p:nvPr/>
        </p:nvSpPr>
        <p:spPr>
          <a:xfrm flipH="1">
            <a:off x="327922" y="2540259"/>
            <a:ext cx="898264" cy="423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15C2FB5-315D-4707-A670-240380B9E95B}"/>
              </a:ext>
            </a:extLst>
          </p:cNvPr>
          <p:cNvCxnSpPr/>
          <p:nvPr/>
        </p:nvCxnSpPr>
        <p:spPr>
          <a:xfrm flipV="1">
            <a:off x="251773" y="3156669"/>
            <a:ext cx="11612305" cy="138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9BA931D-A308-4B38-A72B-A037A2DB46FE}"/>
              </a:ext>
            </a:extLst>
          </p:cNvPr>
          <p:cNvSpPr txBox="1"/>
          <p:nvPr/>
        </p:nvSpPr>
        <p:spPr>
          <a:xfrm>
            <a:off x="10226521" y="1776833"/>
            <a:ext cx="1071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Iran 1978</a:t>
            </a:r>
          </a:p>
          <a:p>
            <a:r>
              <a:rPr lang="en-US" dirty="0"/>
              <a:t>Airport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700EDAD-7E9D-49EE-A7FB-192B8A1BC4F6}"/>
              </a:ext>
            </a:extLst>
          </p:cNvPr>
          <p:cNvCxnSpPr/>
          <p:nvPr/>
        </p:nvCxnSpPr>
        <p:spPr>
          <a:xfrm>
            <a:off x="10392229" y="1677329"/>
            <a:ext cx="905483" cy="816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1EB2B1D-A275-4B62-96A1-96CF28504BE9}"/>
              </a:ext>
            </a:extLst>
          </p:cNvPr>
          <p:cNvSpPr/>
          <p:nvPr/>
        </p:nvSpPr>
        <p:spPr>
          <a:xfrm flipH="1">
            <a:off x="10226521" y="1732145"/>
            <a:ext cx="1210736" cy="8726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D154454-A195-4280-A265-3FAC4382EA63}"/>
              </a:ext>
            </a:extLst>
          </p:cNvPr>
          <p:cNvSpPr/>
          <p:nvPr/>
        </p:nvSpPr>
        <p:spPr>
          <a:xfrm flipH="1">
            <a:off x="1420833" y="1102738"/>
            <a:ext cx="2866550" cy="18097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939BABA-4CA7-4C67-8B5F-9AE1BA3E170A}"/>
              </a:ext>
            </a:extLst>
          </p:cNvPr>
          <p:cNvSpPr/>
          <p:nvPr/>
        </p:nvSpPr>
        <p:spPr>
          <a:xfrm flipH="1">
            <a:off x="4360069" y="1080181"/>
            <a:ext cx="2866550" cy="18097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F670E3-289D-434B-9F8A-0AD761A96F06}"/>
              </a:ext>
            </a:extLst>
          </p:cNvPr>
          <p:cNvSpPr/>
          <p:nvPr/>
        </p:nvSpPr>
        <p:spPr>
          <a:xfrm flipH="1">
            <a:off x="7263714" y="1087784"/>
            <a:ext cx="2866550" cy="18097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2556654-929A-4598-AD1F-89120BC14817}"/>
              </a:ext>
            </a:extLst>
          </p:cNvPr>
          <p:cNvSpPr/>
          <p:nvPr/>
        </p:nvSpPr>
        <p:spPr>
          <a:xfrm flipH="1">
            <a:off x="10225576" y="1080181"/>
            <a:ext cx="1992996" cy="18097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26C7D5C-3D63-4EFF-9140-362A08F466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281" y="3661395"/>
            <a:ext cx="1709719" cy="113774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52EFA7D-C361-4427-9FA7-0DC1129EA7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2207" y="3383570"/>
            <a:ext cx="5711871" cy="2519608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99C38C98-A1DA-435D-B81B-A097B1C9B3A6}"/>
              </a:ext>
            </a:extLst>
          </p:cNvPr>
          <p:cNvSpPr txBox="1"/>
          <p:nvPr/>
        </p:nvSpPr>
        <p:spPr>
          <a:xfrm>
            <a:off x="81667" y="3727048"/>
            <a:ext cx="25018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1996/7 -&gt; 2013  ATOMCLOCK(</a:t>
            </a:r>
            <a:r>
              <a:rPr lang="en-US" strike="sngStrike" dirty="0"/>
              <a:t>mappin</a:t>
            </a:r>
            <a:r>
              <a:rPr lang="en-US" dirty="0"/>
              <a:t>g)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7EF47EA-5E43-4954-AACC-57AFF436F38F}"/>
              </a:ext>
            </a:extLst>
          </p:cNvPr>
          <p:cNvSpPr txBox="1"/>
          <p:nvPr/>
        </p:nvSpPr>
        <p:spPr>
          <a:xfrm>
            <a:off x="8110969" y="6152585"/>
            <a:ext cx="21755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In honor of the WWI and WW2 </a:t>
            </a:r>
            <a:r>
              <a:rPr lang="en-US" sz="800" strike="sngStrike" dirty="0" err="1"/>
              <a:t>herios</a:t>
            </a:r>
            <a:r>
              <a:rPr lang="en-US" sz="800" strike="sngStrike" dirty="0"/>
              <a:t> - German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36ABB8F-A94D-493E-A2E6-8AE130C03BF1}"/>
              </a:ext>
            </a:extLst>
          </p:cNvPr>
          <p:cNvSpPr txBox="1"/>
          <p:nvPr/>
        </p:nvSpPr>
        <p:spPr>
          <a:xfrm>
            <a:off x="8683273" y="5807339"/>
            <a:ext cx="103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Tranlaste</a:t>
            </a:r>
            <a:endParaRPr lang="en-US" strike="sngStrike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587BF34-F492-4AB9-AACD-56E5ADED3A53}"/>
              </a:ext>
            </a:extLst>
          </p:cNvPr>
          <p:cNvSpPr txBox="1"/>
          <p:nvPr/>
        </p:nvSpPr>
        <p:spPr>
          <a:xfrm>
            <a:off x="160187" y="3413733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v2.FBI:KIDNAPPING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F0513C84-6323-41A5-B630-275DF7687D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0379" y="4403158"/>
            <a:ext cx="3806819" cy="2327674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40531AA3-A49C-4BFE-A470-AC91B0FDC5B6}"/>
              </a:ext>
            </a:extLst>
          </p:cNvPr>
          <p:cNvSpPr/>
          <p:nvPr/>
        </p:nvSpPr>
        <p:spPr>
          <a:xfrm flipH="1">
            <a:off x="6152207" y="3349389"/>
            <a:ext cx="5889118" cy="29109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8D1FD07-31B1-4385-B705-18744B155CAB}"/>
              </a:ext>
            </a:extLst>
          </p:cNvPr>
          <p:cNvSpPr txBox="1"/>
          <p:nvPr/>
        </p:nvSpPr>
        <p:spPr>
          <a:xfrm>
            <a:off x="8540203" y="6426078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Phil/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kiim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E5533DE-5442-4F40-82A9-134487E27CDA}"/>
              </a:ext>
            </a:extLst>
          </p:cNvPr>
          <p:cNvSpPr/>
          <p:nvPr/>
        </p:nvSpPr>
        <p:spPr>
          <a:xfrm flipH="1">
            <a:off x="2294064" y="4375982"/>
            <a:ext cx="3823133" cy="23276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6E2041-C84F-48F0-A63C-CEE4555D5599}"/>
              </a:ext>
            </a:extLst>
          </p:cNvPr>
          <p:cNvSpPr/>
          <p:nvPr/>
        </p:nvSpPr>
        <p:spPr>
          <a:xfrm flipH="1">
            <a:off x="1622173" y="3645993"/>
            <a:ext cx="1845827" cy="1112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E3EE951B-2751-4243-BFBC-04EF682240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867" y="3370525"/>
            <a:ext cx="2466975" cy="184785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46A2E0B-A480-49A4-8C03-B5EEDFC30D10}"/>
              </a:ext>
            </a:extLst>
          </p:cNvPr>
          <p:cNvSpPr/>
          <p:nvPr/>
        </p:nvSpPr>
        <p:spPr>
          <a:xfrm flipH="1">
            <a:off x="3517511" y="3380447"/>
            <a:ext cx="2599685" cy="19137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0390AA6-4A51-4C44-8DB5-C492E49E698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0096" y="5075940"/>
            <a:ext cx="2225699" cy="1254291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59C3940-C72F-40E3-94A6-40C67D56963D}"/>
              </a:ext>
            </a:extLst>
          </p:cNvPr>
          <p:cNvSpPr/>
          <p:nvPr/>
        </p:nvSpPr>
        <p:spPr>
          <a:xfrm flipH="1">
            <a:off x="1539380" y="5218375"/>
            <a:ext cx="2225698" cy="11136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8DE56538-46E5-484F-8671-57F42AA8AD2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3084" y="5361161"/>
            <a:ext cx="1055080" cy="683847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C54CD50D-6407-4640-8EB3-E275E3843901}"/>
              </a:ext>
            </a:extLst>
          </p:cNvPr>
          <p:cNvSpPr/>
          <p:nvPr/>
        </p:nvSpPr>
        <p:spPr>
          <a:xfrm flipH="1">
            <a:off x="252041" y="5207648"/>
            <a:ext cx="1160808" cy="11136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50DABD7-D70F-40AA-B0CF-2E79B24F17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2" y="5099718"/>
            <a:ext cx="640290" cy="426084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7C39650-4A46-44E1-AE95-99424F45D707}"/>
              </a:ext>
            </a:extLst>
          </p:cNvPr>
          <p:cNvSpPr/>
          <p:nvPr/>
        </p:nvSpPr>
        <p:spPr>
          <a:xfrm flipH="1">
            <a:off x="-8584" y="5047032"/>
            <a:ext cx="741801" cy="5965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0176EB51-8033-4483-AF87-E070B942014C}"/>
              </a:ext>
            </a:extLst>
          </p:cNvPr>
          <p:cNvCxnSpPr/>
          <p:nvPr/>
        </p:nvCxnSpPr>
        <p:spPr>
          <a:xfrm flipV="1">
            <a:off x="145142" y="5099718"/>
            <a:ext cx="493486" cy="261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FCC7BBEB-DD6A-4400-92A7-DCE2214282C0}"/>
              </a:ext>
            </a:extLst>
          </p:cNvPr>
          <p:cNvCxnSpPr/>
          <p:nvPr/>
        </p:nvCxnSpPr>
        <p:spPr>
          <a:xfrm>
            <a:off x="379155" y="3990938"/>
            <a:ext cx="770882" cy="1642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FFDC0235-18C2-439A-A09C-80D650619FE8}"/>
              </a:ext>
            </a:extLst>
          </p:cNvPr>
          <p:cNvCxnSpPr/>
          <p:nvPr/>
        </p:nvCxnSpPr>
        <p:spPr>
          <a:xfrm>
            <a:off x="1383173" y="3968396"/>
            <a:ext cx="1069741" cy="23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07BADA9-ED70-4778-9691-427942AD7E93}"/>
              </a:ext>
            </a:extLst>
          </p:cNvPr>
          <p:cNvSpPr txBox="1"/>
          <p:nvPr/>
        </p:nvSpPr>
        <p:spPr>
          <a:xfrm>
            <a:off x="862400" y="3229067"/>
            <a:ext cx="2397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POLCIE SIRENS: 5:05PM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47AA28D-4E4B-471C-AEC7-713B2A9C0D7E}"/>
              </a:ext>
            </a:extLst>
          </p:cNvPr>
          <p:cNvSpPr/>
          <p:nvPr/>
        </p:nvSpPr>
        <p:spPr>
          <a:xfrm flipH="1">
            <a:off x="26571" y="948805"/>
            <a:ext cx="12165427" cy="21806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F7AA021-36E9-453F-89A5-BFC6D06184B6}"/>
              </a:ext>
            </a:extLst>
          </p:cNvPr>
          <p:cNvSpPr txBox="1"/>
          <p:nvPr/>
        </p:nvSpPr>
        <p:spPr>
          <a:xfrm>
            <a:off x="8690429" y="6561750"/>
            <a:ext cx="23823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Gorbachev(</a:t>
            </a:r>
            <a:r>
              <a:rPr lang="en-US" sz="800" strike="sngStrike" dirty="0" err="1"/>
              <a:t>Damiler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Alle</a:t>
            </a:r>
            <a:r>
              <a:rPr lang="en-US" sz="800" strike="sngStrike" dirty="0"/>
              <a:t> 11, </a:t>
            </a:r>
            <a:r>
              <a:rPr lang="en-US" sz="800" strike="sngStrike" dirty="0" err="1"/>
              <a:t>Gaggenau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Michelgache</a:t>
            </a:r>
            <a:r>
              <a:rPr lang="en-US" sz="800" strike="sngStrike" dirty="0"/>
              <a:t>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846D337-07A3-4D9A-83D7-28244E6280C6}"/>
              </a:ext>
            </a:extLst>
          </p:cNvPr>
          <p:cNvSpPr/>
          <p:nvPr/>
        </p:nvSpPr>
        <p:spPr>
          <a:xfrm flipH="1">
            <a:off x="-8585" y="3307398"/>
            <a:ext cx="12255677" cy="34697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9867257-320D-4B23-8634-55DCE505EDE2}"/>
              </a:ext>
            </a:extLst>
          </p:cNvPr>
          <p:cNvSpPr/>
          <p:nvPr/>
        </p:nvSpPr>
        <p:spPr>
          <a:xfrm>
            <a:off x="10392229" y="3225706"/>
            <a:ext cx="1826343" cy="802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WEAPONS</a:t>
            </a:r>
          </a:p>
        </p:txBody>
      </p:sp>
    </p:spTree>
    <p:extLst>
      <p:ext uri="{BB962C8B-B14F-4D97-AF65-F5344CB8AC3E}">
        <p14:creationId xmlns:p14="http://schemas.microsoft.com/office/powerpoint/2010/main" val="208366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30C551-F9EC-47AC-9B2F-C44690BC151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E8A743-EA88-46D3-8729-7FD892257F3D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665F26-8E24-4B6A-9C01-AD33C00D151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171F6-3053-475E-8E7A-6E65F33F3549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AutoShape 2" descr="barack obama from www.whitehouse.gov">
            <a:extLst>
              <a:ext uri="{FF2B5EF4-FFF2-40B4-BE49-F238E27FC236}">
                <a16:creationId xmlns:a16="http://schemas.microsoft.com/office/drawing/2014/main" id="{92C5CCB4-DAD2-4786-A612-3DDB4670ED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CEC4AB-DF85-4CB9-880F-B0DABB91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26" y="2354331"/>
            <a:ext cx="4717257" cy="255695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65AEA04-74D5-4053-80CA-62DCAE953A20}"/>
              </a:ext>
            </a:extLst>
          </p:cNvPr>
          <p:cNvSpPr/>
          <p:nvPr/>
        </p:nvSpPr>
        <p:spPr>
          <a:xfrm flipH="1">
            <a:off x="775817" y="2227931"/>
            <a:ext cx="4896080" cy="26567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6CEDC-2922-4900-8263-4DE433940C7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97" y="2556572"/>
            <a:ext cx="459286" cy="64883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5773A6-5788-4AAF-A522-D2579E0D894E}"/>
              </a:ext>
            </a:extLst>
          </p:cNvPr>
          <p:cNvCxnSpPr/>
          <p:nvPr/>
        </p:nvCxnSpPr>
        <p:spPr>
          <a:xfrm flipV="1">
            <a:off x="1815063" y="3499424"/>
            <a:ext cx="2338466" cy="81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0DB99D62-CA79-4A0C-8317-B23BC0863B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038" y="3429000"/>
            <a:ext cx="2768786" cy="15330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165A271-F4E2-4B7D-BDB6-AEAB065CD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935451" y="3378263"/>
            <a:ext cx="2530238" cy="15330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124016-4AB2-494C-8F5D-F72735C7CBB1}"/>
              </a:ext>
            </a:extLst>
          </p:cNvPr>
          <p:cNvSpPr txBox="1"/>
          <p:nvPr/>
        </p:nvSpPr>
        <p:spPr>
          <a:xfrm>
            <a:off x="6865257" y="2511656"/>
            <a:ext cx="5206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Angla.HOMCEI:JESUES.</a:t>
            </a:r>
            <a:r>
              <a:rPr lang="en-US" strike="sngStrike" dirty="0" err="1"/>
              <a:t>gorhcoh</a:t>
            </a:r>
            <a:r>
              <a:rPr lang="en-US" strike="sngStrike" dirty="0"/>
              <a:t>(who is </a:t>
            </a:r>
            <a:r>
              <a:rPr lang="en-US" strike="sngStrike" dirty="0" err="1"/>
              <a:t>god?micehala</a:t>
            </a:r>
            <a:r>
              <a:rPr lang="en-US" strike="sngStrike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6D947C-7309-4125-8BC4-61904D436271}"/>
              </a:ext>
            </a:extLst>
          </p:cNvPr>
          <p:cNvSpPr txBox="1"/>
          <p:nvPr/>
        </p:nvSpPr>
        <p:spPr>
          <a:xfrm>
            <a:off x="2859314" y="14514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B0711F-6868-457E-A8E2-C0AA0B81742D}"/>
              </a:ext>
            </a:extLst>
          </p:cNvPr>
          <p:cNvSpPr txBox="1"/>
          <p:nvPr/>
        </p:nvSpPr>
        <p:spPr>
          <a:xfrm>
            <a:off x="775817" y="1737133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B21DF2D-D2ED-4733-8E50-BCCAA585369F}"/>
              </a:ext>
            </a:extLst>
          </p:cNvPr>
          <p:cNvSpPr txBox="1"/>
          <p:nvPr/>
        </p:nvSpPr>
        <p:spPr>
          <a:xfrm>
            <a:off x="11002608" y="1858599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Age 14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E6AAF4-7E27-4D3B-A7F9-72CE698DE886}"/>
              </a:ext>
            </a:extLst>
          </p:cNvPr>
          <p:cNvSpPr txBox="1"/>
          <p:nvPr/>
        </p:nvSpPr>
        <p:spPr>
          <a:xfrm>
            <a:off x="9200570" y="3638613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E059EB-A0A9-48F5-ACD4-940249179372}"/>
              </a:ext>
            </a:extLst>
          </p:cNvPr>
          <p:cNvSpPr txBox="1"/>
          <p:nvPr/>
        </p:nvSpPr>
        <p:spPr>
          <a:xfrm>
            <a:off x="6365824" y="2043265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13059068-CAF1-4DB2-B5DC-0A71F23A089F}"/>
              </a:ext>
            </a:extLst>
          </p:cNvPr>
          <p:cNvSpPr/>
          <p:nvPr/>
        </p:nvSpPr>
        <p:spPr>
          <a:xfrm>
            <a:off x="7093622" y="5522446"/>
            <a:ext cx="1683657" cy="61037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Angelo/a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CB2E1-1C55-4568-9C5E-8B2E88E253F9}"/>
              </a:ext>
            </a:extLst>
          </p:cNvPr>
          <p:cNvSpPr txBox="1"/>
          <p:nvPr/>
        </p:nvSpPr>
        <p:spPr>
          <a:xfrm>
            <a:off x="8679748" y="5909875"/>
            <a:ext cx="25266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Gorbache</a:t>
            </a:r>
            <a:r>
              <a:rPr lang="en-US" sz="800" dirty="0"/>
              <a:t>(</a:t>
            </a:r>
            <a:r>
              <a:rPr lang="en-US" sz="800" dirty="0" err="1"/>
              <a:t>micehalbach</a:t>
            </a:r>
            <a:r>
              <a:rPr lang="en-US" sz="800" dirty="0"/>
              <a:t>-&gt;</a:t>
            </a:r>
            <a:r>
              <a:rPr lang="en-US" sz="800" dirty="0" err="1"/>
              <a:t>gheoho</a:t>
            </a:r>
            <a:r>
              <a:rPr lang="en-US" sz="800" dirty="0"/>
              <a:t>(</a:t>
            </a:r>
            <a:r>
              <a:rPr lang="en-US" sz="800" dirty="0" err="1"/>
              <a:t>gaggneau</a:t>
            </a:r>
            <a:r>
              <a:rPr lang="en-US" sz="800" dirty="0"/>
              <a:t>).automobile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5184FF-9821-44F5-9E49-5232C4AF051D}"/>
              </a:ext>
            </a:extLst>
          </p:cNvPr>
          <p:cNvSpPr txBox="1"/>
          <p:nvPr/>
        </p:nvSpPr>
        <p:spPr>
          <a:xfrm>
            <a:off x="7344229" y="5254171"/>
            <a:ext cx="27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!HOMCI:2Y.IPX.SQ.AIRFILED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4E5656-8343-45ED-9C5B-5E5034B27ADE}"/>
              </a:ext>
            </a:extLst>
          </p:cNvPr>
          <p:cNvSpPr/>
          <p:nvPr/>
        </p:nvSpPr>
        <p:spPr>
          <a:xfrm flipH="1">
            <a:off x="6843070" y="5254171"/>
            <a:ext cx="5108214" cy="1080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5844C9-5582-49F2-8F0D-7C1BED9356AE}"/>
              </a:ext>
            </a:extLst>
          </p:cNvPr>
          <p:cNvSpPr txBox="1"/>
          <p:nvPr/>
        </p:nvSpPr>
        <p:spPr>
          <a:xfrm>
            <a:off x="6932277" y="2833149"/>
            <a:ext cx="1438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?§</a:t>
            </a:r>
            <a:r>
              <a:rPr lang="en-US" dirty="0" err="1"/>
              <a:t>Rape.§DEA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139F259-43B7-4E35-BA6E-F49330CC5E91}"/>
              </a:ext>
            </a:extLst>
          </p:cNvPr>
          <p:cNvSpPr/>
          <p:nvPr/>
        </p:nvSpPr>
        <p:spPr>
          <a:xfrm flipH="1">
            <a:off x="6865257" y="2549024"/>
            <a:ext cx="5108214" cy="23622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FBC7039-00B3-49A5-91D3-448316E72901}"/>
              </a:ext>
            </a:extLst>
          </p:cNvPr>
          <p:cNvSpPr/>
          <p:nvPr/>
        </p:nvSpPr>
        <p:spPr>
          <a:xfrm>
            <a:off x="8874198" y="139829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6B8617-1D91-417C-AB5B-CFB35D6014A7}"/>
              </a:ext>
            </a:extLst>
          </p:cNvPr>
          <p:cNvSpPr txBox="1"/>
          <p:nvPr/>
        </p:nvSpPr>
        <p:spPr>
          <a:xfrm>
            <a:off x="5339421" y="943003"/>
            <a:ext cx="273363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G.SQ.HOMICIDE:JESUS(IPX)</a:t>
            </a:r>
          </a:p>
          <a:p>
            <a:r>
              <a:rPr lang="en-US" strike="sngStrike" dirty="0"/>
              <a:t>  </a:t>
            </a:r>
            <a:r>
              <a:rPr lang="en-US" strike="sngStrike" dirty="0" err="1"/>
              <a:t>gorbache</a:t>
            </a:r>
            <a:r>
              <a:rPr lang="en-US" strike="sngStrike" dirty="0"/>
              <a:t>(</a:t>
            </a:r>
            <a:r>
              <a:rPr lang="en-US" strike="sngStrike" dirty="0" err="1"/>
              <a:t>michealbach</a:t>
            </a:r>
            <a:r>
              <a:rPr lang="en-US" strike="sngStrike" dirty="0"/>
              <a:t>)</a:t>
            </a:r>
          </a:p>
          <a:p>
            <a:r>
              <a:rPr lang="en-US" dirty="0"/>
              <a:t>  DANIEL</a:t>
            </a:r>
          </a:p>
          <a:p>
            <a:r>
              <a:rPr lang="en-US" sz="800" dirty="0"/>
              <a:t>  HOMCEI:EJSE.MLK(</a:t>
            </a:r>
            <a:r>
              <a:rPr lang="en-US" sz="800" dirty="0" err="1"/>
              <a:t>nonPolciLangie.l</a:t>
            </a:r>
            <a:r>
              <a:rPr lang="en-US" sz="800" strike="sngStrike" dirty="0" err="1"/>
              <a:t>int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chriitan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nees</a:t>
            </a:r>
            <a:r>
              <a:rPr lang="en-US" sz="800" strike="sngStrike" dirty="0"/>
              <a:t>))</a:t>
            </a:r>
          </a:p>
          <a:p>
            <a:r>
              <a:rPr lang="en-US" sz="800" strike="sngStrike" dirty="0" err="1"/>
              <a:t>anglea</a:t>
            </a:r>
            <a:endParaRPr lang="en-US" sz="800" strike="sngStrik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D1301C3-C381-4BE6-81CB-2515D7FC2994}"/>
              </a:ext>
            </a:extLst>
          </p:cNvPr>
          <p:cNvSpPr txBox="1"/>
          <p:nvPr/>
        </p:nvSpPr>
        <p:spPr>
          <a:xfrm>
            <a:off x="11344112" y="1559147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Story of Jesus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EAF3E94-AA5A-4B92-B298-E742994A936D}"/>
              </a:ext>
            </a:extLst>
          </p:cNvPr>
          <p:cNvSpPr txBox="1"/>
          <p:nvPr/>
        </p:nvSpPr>
        <p:spPr>
          <a:xfrm>
            <a:off x="5541383" y="739653"/>
            <a:ext cx="2415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SQ.PREA(§Rape).IPX x/y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6719A9-F759-4EA6-B904-56FF4A12CAB1}"/>
              </a:ext>
            </a:extLst>
          </p:cNvPr>
          <p:cNvSpPr txBox="1"/>
          <p:nvPr/>
        </p:nvSpPr>
        <p:spPr>
          <a:xfrm>
            <a:off x="3719743" y="1071802"/>
            <a:ext cx="724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G.KING.IPxHOMCIE:KYSTAL</a:t>
            </a:r>
            <a:r>
              <a:rPr lang="en-US" dirty="0"/>
              <a:t>   HOMIC:JEUSE.ATOMICLOCK(</a:t>
            </a:r>
            <a:r>
              <a:rPr lang="en-US" sz="800" strike="sngStrike" dirty="0" err="1"/>
              <a:t>lsnit</a:t>
            </a:r>
            <a:r>
              <a:rPr lang="en-US" sz="800" strike="sngStrike" dirty="0"/>
              <a:t>(what time is it? </a:t>
            </a:r>
            <a:r>
              <a:rPr lang="en-US" sz="800" strike="sngStrike" dirty="0" err="1"/>
              <a:t>Gohceo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michealaa</a:t>
            </a:r>
            <a:r>
              <a:rPr lang="en-US" sz="800" strike="sngStrike" dirty="0"/>
              <a:t>))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281A85-5575-4DE0-AD7C-BD2C7F4D4B5B}"/>
              </a:ext>
            </a:extLst>
          </p:cNvPr>
          <p:cNvSpPr/>
          <p:nvPr/>
        </p:nvSpPr>
        <p:spPr>
          <a:xfrm flipH="1">
            <a:off x="74395" y="876338"/>
            <a:ext cx="12165428" cy="59484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: Single Corner Rounded 30">
            <a:extLst>
              <a:ext uri="{FF2B5EF4-FFF2-40B4-BE49-F238E27FC236}">
                <a16:creationId xmlns:a16="http://schemas.microsoft.com/office/drawing/2014/main" id="{E9E58FC1-15B6-4220-BA8C-1A29813CC6CE}"/>
              </a:ext>
            </a:extLst>
          </p:cNvPr>
          <p:cNvSpPr/>
          <p:nvPr/>
        </p:nvSpPr>
        <p:spPr>
          <a:xfrm>
            <a:off x="0" y="1127937"/>
            <a:ext cx="1474683" cy="558459"/>
          </a:xfrm>
          <a:prstGeom prst="round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32" name="Rectangle: Single Corner Rounded 31">
            <a:extLst>
              <a:ext uri="{FF2B5EF4-FFF2-40B4-BE49-F238E27FC236}">
                <a16:creationId xmlns:a16="http://schemas.microsoft.com/office/drawing/2014/main" id="{30A9BD0A-4913-4C66-AAAF-E29567042188}"/>
              </a:ext>
            </a:extLst>
          </p:cNvPr>
          <p:cNvSpPr/>
          <p:nvPr/>
        </p:nvSpPr>
        <p:spPr>
          <a:xfrm flipH="1">
            <a:off x="10808253" y="1178764"/>
            <a:ext cx="1367673" cy="558459"/>
          </a:xfrm>
          <a:prstGeom prst="round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GOSPEL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8D5D7A-31AC-4297-AF1F-090374E0104C}"/>
              </a:ext>
            </a:extLst>
          </p:cNvPr>
          <p:cNvSpPr txBox="1"/>
          <p:nvPr/>
        </p:nvSpPr>
        <p:spPr>
          <a:xfrm>
            <a:off x="4934305" y="3724713"/>
            <a:ext cx="1607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VIRIGNA.MARY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6030506-08CB-4AAB-8857-F6206E02B0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1422" y="2965559"/>
            <a:ext cx="3603015" cy="22569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D6956F6-7D9F-40A4-98D5-AA51F2EB09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503" y="2890952"/>
            <a:ext cx="3349517" cy="2256971"/>
          </a:xfrm>
          <a:prstGeom prst="rect">
            <a:avLst/>
          </a:prstGeom>
        </p:spPr>
      </p:pic>
      <p:sp>
        <p:nvSpPr>
          <p:cNvPr id="39" name="Rectangle: Single Corner Rounded 38">
            <a:extLst>
              <a:ext uri="{FF2B5EF4-FFF2-40B4-BE49-F238E27FC236}">
                <a16:creationId xmlns:a16="http://schemas.microsoft.com/office/drawing/2014/main" id="{F2214AE4-3543-4806-A4B2-F523EE2CBA53}"/>
              </a:ext>
            </a:extLst>
          </p:cNvPr>
          <p:cNvSpPr/>
          <p:nvPr/>
        </p:nvSpPr>
        <p:spPr>
          <a:xfrm>
            <a:off x="569626" y="2584819"/>
            <a:ext cx="2193924" cy="476609"/>
          </a:xfrm>
          <a:prstGeom prst="round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sp>
        <p:nvSpPr>
          <p:cNvPr id="40" name="Rectangle: Single Corner Rounded 39">
            <a:extLst>
              <a:ext uri="{FF2B5EF4-FFF2-40B4-BE49-F238E27FC236}">
                <a16:creationId xmlns:a16="http://schemas.microsoft.com/office/drawing/2014/main" id="{10118113-4C96-4D62-ABFB-0BDC52B6C6AA}"/>
              </a:ext>
            </a:extLst>
          </p:cNvPr>
          <p:cNvSpPr/>
          <p:nvPr/>
        </p:nvSpPr>
        <p:spPr>
          <a:xfrm>
            <a:off x="5925800" y="2630916"/>
            <a:ext cx="2193924" cy="476609"/>
          </a:xfrm>
          <a:prstGeom prst="round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C32DA9A-3274-4BB0-B7F6-A83BC3CD4E6E}"/>
              </a:ext>
            </a:extLst>
          </p:cNvPr>
          <p:cNvSpPr txBox="1"/>
          <p:nvPr/>
        </p:nvSpPr>
        <p:spPr>
          <a:xfrm>
            <a:off x="2983335" y="2579215"/>
            <a:ext cx="193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HOMICDIE:KYSTAL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60A03B7-367A-4F59-A22D-48E8713B96FF}"/>
              </a:ext>
            </a:extLst>
          </p:cNvPr>
          <p:cNvCxnSpPr/>
          <p:nvPr/>
        </p:nvCxnSpPr>
        <p:spPr>
          <a:xfrm flipH="1">
            <a:off x="2072053" y="2890952"/>
            <a:ext cx="2398404" cy="1428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335419D-693B-43BC-B2DE-A10B43D8601B}"/>
              </a:ext>
            </a:extLst>
          </p:cNvPr>
          <p:cNvSpPr txBox="1"/>
          <p:nvPr/>
        </p:nvSpPr>
        <p:spPr>
          <a:xfrm>
            <a:off x="3635043" y="2823123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Slated </a:t>
            </a:r>
            <a:r>
              <a:rPr lang="en-US" sz="800" strike="sngStrike" dirty="0" err="1"/>
              <a:t>driveay</a:t>
            </a:r>
            <a:endParaRPr lang="en-US" sz="800" strike="sngStrike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FCED54C-BBC4-4B2E-A53D-9403E18C0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476" y="1007664"/>
            <a:ext cx="2112936" cy="148196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CEB89AB-8FE0-4B61-9B90-36E0425685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22" y="756515"/>
            <a:ext cx="2619375" cy="174307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E40310AC-9C60-4ED2-8AC9-FA6C7B9FB460}"/>
              </a:ext>
            </a:extLst>
          </p:cNvPr>
          <p:cNvSpPr/>
          <p:nvPr/>
        </p:nvSpPr>
        <p:spPr>
          <a:xfrm>
            <a:off x="7926851" y="1280189"/>
            <a:ext cx="1495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carl xvi Gustaf</a:t>
            </a:r>
          </a:p>
          <a:p>
            <a:r>
              <a:rPr lang="en-US" dirty="0" err="1"/>
              <a:t>nachtigal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44C24E-31D4-45CD-B54C-FEA7D4FC92DC}"/>
              </a:ext>
            </a:extLst>
          </p:cNvPr>
          <p:cNvSpPr/>
          <p:nvPr/>
        </p:nvSpPr>
        <p:spPr>
          <a:xfrm flipH="1">
            <a:off x="943361" y="3016376"/>
            <a:ext cx="3315345" cy="21122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3704B2D-80A4-4597-9D13-F98FC4343F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98" y="1842804"/>
            <a:ext cx="934171" cy="934171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DE7B7C23-4DCD-4D29-8C15-F38C4E1B3159}"/>
              </a:ext>
            </a:extLst>
          </p:cNvPr>
          <p:cNvSpPr txBox="1"/>
          <p:nvPr/>
        </p:nvSpPr>
        <p:spPr>
          <a:xfrm>
            <a:off x="1692617" y="1961193"/>
            <a:ext cx="2672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SQ.INT§187.pREA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7FB4EA9-CF59-4A14-AF26-EBC8EC8F0933}"/>
              </a:ext>
            </a:extLst>
          </p:cNvPr>
          <p:cNvSpPr/>
          <p:nvPr/>
        </p:nvSpPr>
        <p:spPr>
          <a:xfrm flipH="1">
            <a:off x="736925" y="1849392"/>
            <a:ext cx="911556" cy="8975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F075CA1D-488F-4052-A630-ADE20B4283F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988" y="2253940"/>
            <a:ext cx="292625" cy="295084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47901AD-1557-4C9F-A7BF-0CEBD50A7C2F}"/>
              </a:ext>
            </a:extLst>
          </p:cNvPr>
          <p:cNvCxnSpPr>
            <a:endCxn id="54" idx="1"/>
          </p:cNvCxnSpPr>
          <p:nvPr/>
        </p:nvCxnSpPr>
        <p:spPr>
          <a:xfrm flipH="1" flipV="1">
            <a:off x="1648481" y="2298184"/>
            <a:ext cx="557806" cy="356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963808B-62DD-4376-BE0A-35789E22F98D}"/>
              </a:ext>
            </a:extLst>
          </p:cNvPr>
          <p:cNvSpPr/>
          <p:nvPr/>
        </p:nvSpPr>
        <p:spPr>
          <a:xfrm flipH="1">
            <a:off x="1562891" y="2210803"/>
            <a:ext cx="610749" cy="4766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AFBFF92-FF95-4218-A79E-D9FD9EFA07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6257" y="869209"/>
            <a:ext cx="1278712" cy="79013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BB1541D-30DF-4D57-A46A-3B406107376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50460" y="1061362"/>
            <a:ext cx="609454" cy="140805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8E689FA-A828-4AB0-BBC4-5DA3F175C0B4}"/>
              </a:ext>
            </a:extLst>
          </p:cNvPr>
          <p:cNvCxnSpPr/>
          <p:nvPr/>
        </p:nvCxnSpPr>
        <p:spPr>
          <a:xfrm flipV="1">
            <a:off x="4496864" y="2496754"/>
            <a:ext cx="5726412" cy="14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B6ABFF5-8D80-421B-B983-035E1BD96BAC}"/>
              </a:ext>
            </a:extLst>
          </p:cNvPr>
          <p:cNvSpPr txBox="1"/>
          <p:nvPr/>
        </p:nvSpPr>
        <p:spPr>
          <a:xfrm>
            <a:off x="9802601" y="860006"/>
            <a:ext cx="1468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Slaened</a:t>
            </a:r>
            <a:r>
              <a:rPr lang="en-US" sz="800" strike="sngStrike" dirty="0"/>
              <a:t> drive </a:t>
            </a:r>
            <a:r>
              <a:rPr lang="en-US" sz="800" dirty="0"/>
              <a:t>1991/2 44</a:t>
            </a:r>
            <a:r>
              <a:rPr lang="en-US" sz="800" baseline="30000" dirty="0"/>
              <a:t>th</a:t>
            </a:r>
            <a:r>
              <a:rPr lang="en-US" sz="800" dirty="0"/>
              <a:t>,88th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6FC658AD-4510-4036-AA23-B85CBE8EE2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15073" y="1377260"/>
            <a:ext cx="2174073" cy="84762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ADF6019-8ED5-480B-9363-DDCFA191CBAA}"/>
              </a:ext>
            </a:extLst>
          </p:cNvPr>
          <p:cNvSpPr/>
          <p:nvPr/>
        </p:nvSpPr>
        <p:spPr>
          <a:xfrm flipH="1">
            <a:off x="7827036" y="1054090"/>
            <a:ext cx="2177375" cy="13999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96D6FE6-83B4-41BB-8DA7-147B4E35E4B5}"/>
              </a:ext>
            </a:extLst>
          </p:cNvPr>
          <p:cNvCxnSpPr/>
          <p:nvPr/>
        </p:nvCxnSpPr>
        <p:spPr>
          <a:xfrm flipV="1">
            <a:off x="6624615" y="960495"/>
            <a:ext cx="1166681" cy="5082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600BAB77-8980-4BFF-B8BA-16E6DFA509FC}"/>
              </a:ext>
            </a:extLst>
          </p:cNvPr>
          <p:cNvSpPr/>
          <p:nvPr/>
        </p:nvSpPr>
        <p:spPr>
          <a:xfrm flipH="1">
            <a:off x="4772923" y="769131"/>
            <a:ext cx="2830166" cy="16225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97B68C1-C0C5-46B1-8223-61FA85686222}"/>
              </a:ext>
            </a:extLst>
          </p:cNvPr>
          <p:cNvSpPr/>
          <p:nvPr/>
        </p:nvSpPr>
        <p:spPr>
          <a:xfrm flipH="1">
            <a:off x="16073" y="905816"/>
            <a:ext cx="12175925" cy="59190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3B9F0072-194D-4FFF-B4B4-676ED4F976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04" y="1779220"/>
            <a:ext cx="18383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13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>
            <a:extLst>
              <a:ext uri="{FF2B5EF4-FFF2-40B4-BE49-F238E27FC236}">
                <a16:creationId xmlns:a16="http://schemas.microsoft.com/office/drawing/2014/main" id="{F4AFB894-FBC2-426B-BC49-1D5A69012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090" y="5826103"/>
            <a:ext cx="1356750" cy="980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6F92BD-D85A-41E9-9C86-AC76D090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35" y="1112478"/>
            <a:ext cx="5081701" cy="19812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CB12451-3730-4753-A6B4-0322AB614A92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8B639-6D47-4FC5-96C8-EFB397DF681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8FEDE8-A643-4301-B631-2CBA0D2EA82C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E42B3C-2DED-4E09-AA62-9FE6C94BBEAF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>
            <a:extLst>
              <a:ext uri="{FF2B5EF4-FFF2-40B4-BE49-F238E27FC236}">
                <a16:creationId xmlns:a16="http://schemas.microsoft.com/office/drawing/2014/main" id="{8F18B9E5-A748-4A70-BC3D-E157DF5AA9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C90CD4-6FE7-430F-AD12-7B79BE976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022" y="3383814"/>
            <a:ext cx="2237827" cy="11166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9AB29E0-F8CB-48E2-BE77-62C24B38A7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212" y="3383814"/>
            <a:ext cx="960891" cy="1027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C37CA3-589E-45F1-B6B3-80985B78155F}"/>
              </a:ext>
            </a:extLst>
          </p:cNvPr>
          <p:cNvSpPr txBox="1"/>
          <p:nvPr/>
        </p:nvSpPr>
        <p:spPr>
          <a:xfrm>
            <a:off x="6207021" y="3206275"/>
            <a:ext cx="19324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Karl </a:t>
            </a:r>
            <a:r>
              <a:rPr lang="en-US" dirty="0" err="1"/>
              <a:t>Michechk</a:t>
            </a:r>
            <a:endParaRPr lang="en-US" dirty="0"/>
          </a:p>
          <a:p>
            <a:r>
              <a:rPr lang="en-US" dirty="0"/>
              <a:t>IBM J2EE Architect</a:t>
            </a:r>
          </a:p>
          <a:p>
            <a:r>
              <a:rPr lang="en-US" dirty="0" err="1"/>
              <a:t>Czechoslvakia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CD1971-9FE6-4034-AA0A-20B4D64AFAE2}"/>
              </a:ext>
            </a:extLst>
          </p:cNvPr>
          <p:cNvSpPr/>
          <p:nvPr/>
        </p:nvSpPr>
        <p:spPr>
          <a:xfrm>
            <a:off x="6809731" y="3557001"/>
            <a:ext cx="1204686" cy="907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CECB6-A26B-41D7-87A8-B108DB93B970}"/>
              </a:ext>
            </a:extLst>
          </p:cNvPr>
          <p:cNvSpPr txBox="1"/>
          <p:nvPr/>
        </p:nvSpPr>
        <p:spPr>
          <a:xfrm>
            <a:off x="6809731" y="3529440"/>
            <a:ext cx="1218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Hiring</a:t>
            </a:r>
          </a:p>
          <a:p>
            <a:r>
              <a:rPr lang="en-US" dirty="0"/>
              <a:t> </a:t>
            </a:r>
            <a:r>
              <a:rPr lang="en-US" dirty="0" err="1"/>
              <a:t>Doucment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9283DE4-F5F7-4718-AD95-52E97D1EBDDA}"/>
              </a:ext>
            </a:extLst>
          </p:cNvPr>
          <p:cNvSpPr/>
          <p:nvPr/>
        </p:nvSpPr>
        <p:spPr>
          <a:xfrm flipH="1">
            <a:off x="4521276" y="3329856"/>
            <a:ext cx="3943083" cy="11352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A372AD-54C9-47E9-B6BF-BD4D2F87B7A4}"/>
              </a:ext>
            </a:extLst>
          </p:cNvPr>
          <p:cNvSpPr txBox="1"/>
          <p:nvPr/>
        </p:nvSpPr>
        <p:spPr>
          <a:xfrm>
            <a:off x="-16013" y="371280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38240CC-95B8-484A-93D0-7C5B45167689}"/>
              </a:ext>
            </a:extLst>
          </p:cNvPr>
          <p:cNvSpPr txBox="1"/>
          <p:nvPr/>
        </p:nvSpPr>
        <p:spPr>
          <a:xfrm>
            <a:off x="4565791" y="3298608"/>
            <a:ext cx="337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Austin </a:t>
            </a:r>
            <a:r>
              <a:rPr lang="en-US" dirty="0" err="1"/>
              <a:t>Texax</a:t>
            </a:r>
            <a:r>
              <a:rPr lang="en-US" dirty="0"/>
              <a:t>, IBM Tivoli ITSO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2F0FEC-326D-45A7-903F-D7B56CD7F83D}"/>
              </a:ext>
            </a:extLst>
          </p:cNvPr>
          <p:cNvSpPr txBox="1"/>
          <p:nvPr/>
        </p:nvSpPr>
        <p:spPr>
          <a:xfrm>
            <a:off x="726695" y="3667940"/>
            <a:ext cx="1873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SQ.AIRFIELD</a:t>
            </a:r>
          </a:p>
          <a:p>
            <a:r>
              <a:rPr lang="en-US" strike="sngStrike" dirty="0"/>
              <a:t>-</a:t>
            </a:r>
            <a:r>
              <a:rPr lang="en-US" strike="sngStrike" dirty="0" err="1"/>
              <a:t>Prag</a:t>
            </a:r>
            <a:r>
              <a:rPr lang="en-US" strike="sngStrike" dirty="0"/>
              <a:t> LAKE TAHOE</a:t>
            </a:r>
          </a:p>
          <a:p>
            <a:r>
              <a:rPr lang="en-US" strike="sngStrike" dirty="0" err="1"/>
              <a:t>Plattensee</a:t>
            </a:r>
            <a:r>
              <a:rPr lang="en-US" strike="sngStrike" dirty="0"/>
              <a:t> (PREA)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737D16-593C-4BBF-ACD5-3E8133B7F714}"/>
              </a:ext>
            </a:extLst>
          </p:cNvPr>
          <p:cNvSpPr/>
          <p:nvPr/>
        </p:nvSpPr>
        <p:spPr>
          <a:xfrm flipH="1">
            <a:off x="692738" y="3365203"/>
            <a:ext cx="3756927" cy="11352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AC738C-FF52-4DDF-966D-500C28DE3AF9}"/>
              </a:ext>
            </a:extLst>
          </p:cNvPr>
          <p:cNvSpPr/>
          <p:nvPr/>
        </p:nvSpPr>
        <p:spPr>
          <a:xfrm>
            <a:off x="10566400" y="1112478"/>
            <a:ext cx="1625600" cy="9775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E9D7473-CB2C-4696-B79D-28DA430B516B}"/>
              </a:ext>
            </a:extLst>
          </p:cNvPr>
          <p:cNvSpPr txBox="1"/>
          <p:nvPr/>
        </p:nvSpPr>
        <p:spPr>
          <a:xfrm>
            <a:off x="10566400" y="1207293"/>
            <a:ext cx="14814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Gustav-</a:t>
            </a:r>
            <a:r>
              <a:rPr lang="en-US" sz="1000" dirty="0" err="1"/>
              <a:t>Nachtigal</a:t>
            </a:r>
            <a:r>
              <a:rPr lang="en-US" sz="1000" dirty="0"/>
              <a:t>-Strasse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C54204E-FA41-4C2D-AF0B-F0D712344258}"/>
              </a:ext>
            </a:extLst>
          </p:cNvPr>
          <p:cNvSpPr/>
          <p:nvPr/>
        </p:nvSpPr>
        <p:spPr>
          <a:xfrm flipH="1">
            <a:off x="622707" y="1095234"/>
            <a:ext cx="5040395" cy="19984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FD9EEB7-A556-4A7A-915E-7AB568027E87}"/>
              </a:ext>
            </a:extLst>
          </p:cNvPr>
          <p:cNvCxnSpPr/>
          <p:nvPr/>
        </p:nvCxnSpPr>
        <p:spPr>
          <a:xfrm flipV="1">
            <a:off x="155575" y="1207293"/>
            <a:ext cx="6051446" cy="188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The Rothschild is a Mensch">
            <a:extLst>
              <a:ext uri="{FF2B5EF4-FFF2-40B4-BE49-F238E27FC236}">
                <a16:creationId xmlns:a16="http://schemas.microsoft.com/office/drawing/2014/main" id="{022CE6EA-9430-4C89-AD64-4B305B6F8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295" y="3298608"/>
            <a:ext cx="752614" cy="113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86989BF-D257-44A2-8C6B-6F32BADB34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873" y="3298609"/>
            <a:ext cx="824443" cy="11352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66E44D-54A9-49E9-9CAD-0FCF203C3D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281" y="3329856"/>
            <a:ext cx="1625600" cy="10817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EBBA934-6937-493B-925D-6EC1389BFD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281" y="4591270"/>
            <a:ext cx="1610053" cy="1071417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944278-EF05-4489-9CEB-FA43179FC6DD}"/>
              </a:ext>
            </a:extLst>
          </p:cNvPr>
          <p:cNvSpPr/>
          <p:nvPr/>
        </p:nvSpPr>
        <p:spPr>
          <a:xfrm>
            <a:off x="-5093" y="4757646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2000/1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36D8A6-7403-4B98-8AA9-721DD249DD01}"/>
              </a:ext>
            </a:extLst>
          </p:cNvPr>
          <p:cNvSpPr txBox="1"/>
          <p:nvPr/>
        </p:nvSpPr>
        <p:spPr>
          <a:xfrm>
            <a:off x="68512" y="4261213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A152768-D9C4-413D-BD62-1E7AE9091E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298" y="5321809"/>
            <a:ext cx="1463448" cy="88191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46DCC93-B0A8-4A56-818A-87FD2B49A6BB}"/>
              </a:ext>
            </a:extLst>
          </p:cNvPr>
          <p:cNvSpPr txBox="1"/>
          <p:nvPr/>
        </p:nvSpPr>
        <p:spPr>
          <a:xfrm>
            <a:off x="3134385" y="4942312"/>
            <a:ext cx="4943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Koerpvelztung</a:t>
            </a:r>
            <a:r>
              <a:rPr lang="en-US" dirty="0"/>
              <a:t> Kai ?</a:t>
            </a:r>
          </a:p>
          <a:p>
            <a:r>
              <a:rPr lang="en-US" dirty="0"/>
              <a:t>IPX </a:t>
            </a:r>
            <a:r>
              <a:rPr lang="en-US" dirty="0" err="1"/>
              <a:t>gorbhacoh</a:t>
            </a:r>
            <a:r>
              <a:rPr lang="en-US" dirty="0"/>
              <a:t>(</a:t>
            </a:r>
            <a:r>
              <a:rPr lang="en-US" dirty="0" err="1"/>
              <a:t>kito</a:t>
            </a:r>
            <a:r>
              <a:rPr lang="en-US" dirty="0"/>
              <a:t>, </a:t>
            </a:r>
            <a:r>
              <a:rPr lang="en-US" dirty="0" err="1"/>
              <a:t>micehala</a:t>
            </a:r>
            <a:r>
              <a:rPr lang="en-US" dirty="0"/>
              <a:t>) </a:t>
            </a:r>
          </a:p>
          <a:p>
            <a:r>
              <a:rPr lang="en-US" dirty="0"/>
              <a:t>FBI:WMD Munich IPX SQ.AIRFILE </a:t>
            </a:r>
            <a:r>
              <a:rPr lang="en-US" dirty="0" err="1"/>
              <a:t>PENTAONG.emea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E900A37-6AA1-428D-A871-DFAA58D9CFD4}"/>
              </a:ext>
            </a:extLst>
          </p:cNvPr>
          <p:cNvSpPr/>
          <p:nvPr/>
        </p:nvSpPr>
        <p:spPr>
          <a:xfrm>
            <a:off x="7053228" y="5142864"/>
            <a:ext cx="1843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PENTAONG</a:t>
            </a:r>
            <a:r>
              <a:rPr lang="en-US" dirty="0" err="1"/>
              <a:t>.emea</a:t>
            </a:r>
            <a:endParaRPr lang="en-US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E97B877-59BB-4B67-8928-C88D0B962D57}"/>
              </a:ext>
            </a:extLst>
          </p:cNvPr>
          <p:cNvCxnSpPr/>
          <p:nvPr/>
        </p:nvCxnSpPr>
        <p:spPr>
          <a:xfrm flipV="1">
            <a:off x="10402281" y="2815771"/>
            <a:ext cx="1383319" cy="30498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A77F5F37-3B57-4B94-93DC-B311803E2C4C}"/>
              </a:ext>
            </a:extLst>
          </p:cNvPr>
          <p:cNvSpPr/>
          <p:nvPr/>
        </p:nvSpPr>
        <p:spPr>
          <a:xfrm flipH="1">
            <a:off x="10366052" y="3277450"/>
            <a:ext cx="1681843" cy="24680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D59F7FE-F4FB-4C71-98AD-347C7CA0A2E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34" y="4522134"/>
            <a:ext cx="782223" cy="1105045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AA2649C-FAAB-4315-954F-8695DD404A1A}"/>
              </a:ext>
            </a:extLst>
          </p:cNvPr>
          <p:cNvCxnSpPr/>
          <p:nvPr/>
        </p:nvCxnSpPr>
        <p:spPr>
          <a:xfrm>
            <a:off x="8577880" y="3365203"/>
            <a:ext cx="1788172" cy="896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38E3443-9AC9-4D2D-A943-76856B47FE06}"/>
              </a:ext>
            </a:extLst>
          </p:cNvPr>
          <p:cNvSpPr txBox="1"/>
          <p:nvPr/>
        </p:nvSpPr>
        <p:spPr>
          <a:xfrm>
            <a:off x="8645295" y="2898771"/>
            <a:ext cx="1643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Harald, Juergen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20450F5-DC2B-44B8-8A9E-3D8657006E47}"/>
              </a:ext>
            </a:extLst>
          </p:cNvPr>
          <p:cNvSpPr txBox="1"/>
          <p:nvPr/>
        </p:nvSpPr>
        <p:spPr>
          <a:xfrm>
            <a:off x="9487873" y="2598057"/>
            <a:ext cx="3499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9/11 HOMCEI:JES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goheo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Zimmerman,juergen</a:t>
            </a:r>
            <a:r>
              <a:rPr lang="en-US" sz="800" strike="sngStrike" dirty="0"/>
              <a:t>)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8E783B8-F3B1-4217-97CF-071BBDD14949}"/>
              </a:ext>
            </a:extLst>
          </p:cNvPr>
          <p:cNvSpPr/>
          <p:nvPr/>
        </p:nvSpPr>
        <p:spPr>
          <a:xfrm flipH="1">
            <a:off x="8632143" y="3298608"/>
            <a:ext cx="835715" cy="1165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F26C27-1372-43E0-9618-72F02A691DD0}"/>
              </a:ext>
            </a:extLst>
          </p:cNvPr>
          <p:cNvSpPr/>
          <p:nvPr/>
        </p:nvSpPr>
        <p:spPr>
          <a:xfrm flipH="1">
            <a:off x="9498252" y="3215513"/>
            <a:ext cx="835715" cy="1165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6354C73-3985-4932-8337-D05AFAAF90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012" y="5762766"/>
            <a:ext cx="876300" cy="8763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367130E4-DA28-4B86-A0BC-CEF906A68251}"/>
              </a:ext>
            </a:extLst>
          </p:cNvPr>
          <p:cNvSpPr txBox="1"/>
          <p:nvPr/>
        </p:nvSpPr>
        <p:spPr>
          <a:xfrm>
            <a:off x="8094643" y="5456254"/>
            <a:ext cx="242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SQ.AIRFILIED(</a:t>
            </a:r>
            <a:r>
              <a:rPr lang="en-US" dirty="0" err="1"/>
              <a:t>manheim</a:t>
            </a:r>
            <a:r>
              <a:rPr lang="en-US" dirty="0"/>
              <a:t>)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F9DBAE7-F1D6-459E-A0E2-11CA318261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2955" y="6070338"/>
            <a:ext cx="574089" cy="73935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55A74A9-F0F8-470C-B369-854FDCC08E2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83320" y="6185477"/>
            <a:ext cx="1361975" cy="739357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0E2AD22-67FD-4FBB-B25B-A6C308EB7CAC}"/>
              </a:ext>
            </a:extLst>
          </p:cNvPr>
          <p:cNvCxnSpPr/>
          <p:nvPr/>
        </p:nvCxnSpPr>
        <p:spPr>
          <a:xfrm>
            <a:off x="4905829" y="5126978"/>
            <a:ext cx="3036977" cy="140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ADB2B25-5745-4745-87E6-00BC7D3E8B04}"/>
              </a:ext>
            </a:extLst>
          </p:cNvPr>
          <p:cNvCxnSpPr/>
          <p:nvPr/>
        </p:nvCxnSpPr>
        <p:spPr>
          <a:xfrm flipV="1">
            <a:off x="7942806" y="5978201"/>
            <a:ext cx="635074" cy="660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BE474B3-9A5B-4F96-A987-C2368B75A87A}"/>
              </a:ext>
            </a:extLst>
          </p:cNvPr>
          <p:cNvSpPr/>
          <p:nvPr/>
        </p:nvSpPr>
        <p:spPr>
          <a:xfrm flipH="1">
            <a:off x="7283318" y="5762766"/>
            <a:ext cx="2214933" cy="1107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A5F808A-0020-42CC-8487-791362CFAD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2417" y="5160512"/>
            <a:ext cx="400000" cy="466667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1EEEC0D-3610-47CC-96B0-FA36FD4CB430}"/>
              </a:ext>
            </a:extLst>
          </p:cNvPr>
          <p:cNvCxnSpPr/>
          <p:nvPr/>
        </p:nvCxnSpPr>
        <p:spPr>
          <a:xfrm flipV="1">
            <a:off x="3631587" y="5321809"/>
            <a:ext cx="3188570" cy="1344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089B07C-903B-474C-9777-7994B112133C}"/>
              </a:ext>
            </a:extLst>
          </p:cNvPr>
          <p:cNvSpPr/>
          <p:nvPr/>
        </p:nvSpPr>
        <p:spPr>
          <a:xfrm flipH="1">
            <a:off x="4602292" y="5788476"/>
            <a:ext cx="2214933" cy="1107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AEE4327-E976-46EE-846C-CDE2465411B9}"/>
              </a:ext>
            </a:extLst>
          </p:cNvPr>
          <p:cNvCxnSpPr/>
          <p:nvPr/>
        </p:nvCxnSpPr>
        <p:spPr>
          <a:xfrm flipV="1">
            <a:off x="1349298" y="5126978"/>
            <a:ext cx="1582588" cy="1428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D356FF31-11F3-4C82-9AFB-38C8576A3891}"/>
              </a:ext>
            </a:extLst>
          </p:cNvPr>
          <p:cNvSpPr/>
          <p:nvPr/>
        </p:nvSpPr>
        <p:spPr>
          <a:xfrm flipH="1">
            <a:off x="1329656" y="5126978"/>
            <a:ext cx="1769168" cy="1107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6E8F4A-94F1-4291-BA97-B7B38A782C3C}"/>
              </a:ext>
            </a:extLst>
          </p:cNvPr>
          <p:cNvSpPr txBox="1"/>
          <p:nvPr/>
        </p:nvSpPr>
        <p:spPr>
          <a:xfrm>
            <a:off x="274295" y="55143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2A5EAF9-0801-4754-816F-63281CE87B30}"/>
              </a:ext>
            </a:extLst>
          </p:cNvPr>
          <p:cNvSpPr/>
          <p:nvPr/>
        </p:nvSpPr>
        <p:spPr>
          <a:xfrm flipH="1">
            <a:off x="4181105" y="1427573"/>
            <a:ext cx="6461938" cy="18737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2C96A97-F9CA-482D-80DA-A4D62DB00A1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0497" y="4270054"/>
            <a:ext cx="1387518" cy="923330"/>
          </a:xfrm>
          <a:prstGeom prst="rect">
            <a:avLst/>
          </a:prstGeom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139EBC59-FFA4-419A-AF69-600F417F9874}"/>
              </a:ext>
            </a:extLst>
          </p:cNvPr>
          <p:cNvCxnSpPr/>
          <p:nvPr/>
        </p:nvCxnSpPr>
        <p:spPr>
          <a:xfrm flipV="1">
            <a:off x="3962315" y="5662687"/>
            <a:ext cx="979983" cy="19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D4900A76-DC92-4E83-8E28-5B6B2D2DF4E4}"/>
              </a:ext>
            </a:extLst>
          </p:cNvPr>
          <p:cNvCxnSpPr/>
          <p:nvPr/>
        </p:nvCxnSpPr>
        <p:spPr>
          <a:xfrm>
            <a:off x="4730097" y="5378042"/>
            <a:ext cx="909411" cy="964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A70D5D-D9CE-4EE6-87FA-47A429B4FFC8}"/>
              </a:ext>
            </a:extLst>
          </p:cNvPr>
          <p:cNvCxnSpPr/>
          <p:nvPr/>
        </p:nvCxnSpPr>
        <p:spPr>
          <a:xfrm>
            <a:off x="7418776" y="5512196"/>
            <a:ext cx="720697" cy="558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1FDDE6C-624C-4FB2-84B0-6C40E3D3B2B0}"/>
              </a:ext>
            </a:extLst>
          </p:cNvPr>
          <p:cNvCxnSpPr/>
          <p:nvPr/>
        </p:nvCxnSpPr>
        <p:spPr>
          <a:xfrm flipV="1">
            <a:off x="9810961" y="3614760"/>
            <a:ext cx="477541" cy="650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AAB0A9E2-2DCD-4D39-8934-2B7CFDB905B4}"/>
              </a:ext>
            </a:extLst>
          </p:cNvPr>
          <p:cNvSpPr/>
          <p:nvPr/>
        </p:nvSpPr>
        <p:spPr>
          <a:xfrm>
            <a:off x="9331552" y="3705908"/>
            <a:ext cx="133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4D5156"/>
                </a:solidFill>
                <a:latin typeface="Roboto"/>
              </a:rPr>
              <a:t>On January 20, 2011, </a:t>
            </a:r>
            <a:r>
              <a:rPr lang="en-US" sz="800" b="1" dirty="0">
                <a:solidFill>
                  <a:srgbClr val="5F6368"/>
                </a:solidFill>
                <a:latin typeface="Roboto"/>
              </a:rPr>
              <a:t>Google</a:t>
            </a:r>
            <a:r>
              <a:rPr lang="en-US" sz="800" dirty="0">
                <a:solidFill>
                  <a:srgbClr val="4D5156"/>
                </a:solidFill>
                <a:latin typeface="Roboto"/>
              </a:rPr>
              <a:t> announced that </a:t>
            </a:r>
            <a:r>
              <a:rPr lang="en-US" sz="800" b="1" dirty="0">
                <a:solidFill>
                  <a:srgbClr val="5F6368"/>
                </a:solidFill>
                <a:latin typeface="Roboto"/>
              </a:rPr>
              <a:t>Schmidt</a:t>
            </a:r>
            <a:r>
              <a:rPr lang="en-US" sz="800" dirty="0">
                <a:solidFill>
                  <a:srgbClr val="4D5156"/>
                </a:solidFill>
                <a:latin typeface="Roboto"/>
              </a:rPr>
              <a:t> would step down as the CEO of </a:t>
            </a:r>
            <a:r>
              <a:rPr lang="en-US" sz="800" b="1" dirty="0">
                <a:solidFill>
                  <a:srgbClr val="5F6368"/>
                </a:solidFill>
                <a:latin typeface="Roboto"/>
              </a:rPr>
              <a:t>Google</a:t>
            </a:r>
            <a:endParaRPr lang="en-US" sz="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C4975F6-AF08-46BA-9D42-ADB70A6EE67A}"/>
              </a:ext>
            </a:extLst>
          </p:cNvPr>
          <p:cNvSpPr txBox="1"/>
          <p:nvPr/>
        </p:nvSpPr>
        <p:spPr>
          <a:xfrm>
            <a:off x="9510298" y="3263383"/>
            <a:ext cx="1477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  <a:p>
            <a:r>
              <a:rPr lang="en-US" dirty="0"/>
              <a:t> ATOMCLOICK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A844D2D0-5FB4-45D6-AB10-55EF7D0327F6}"/>
              </a:ext>
            </a:extLst>
          </p:cNvPr>
          <p:cNvSpPr/>
          <p:nvPr/>
        </p:nvSpPr>
        <p:spPr>
          <a:xfrm flipH="1">
            <a:off x="64204" y="888609"/>
            <a:ext cx="11963677" cy="60484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E47360E-5051-4990-8B56-482551B8E0E5}"/>
              </a:ext>
            </a:extLst>
          </p:cNvPr>
          <p:cNvSpPr txBox="1"/>
          <p:nvPr/>
        </p:nvSpPr>
        <p:spPr>
          <a:xfrm>
            <a:off x="4995896" y="3570663"/>
            <a:ext cx="7041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HOMICDIE:JOERG</a:t>
            </a:r>
            <a:r>
              <a:rPr lang="en-US" strike="sngStrike" dirty="0"/>
              <a:t>(</a:t>
            </a:r>
            <a:r>
              <a:rPr lang="en-US" strike="sngStrike" dirty="0" err="1"/>
              <a:t>steve</a:t>
            </a:r>
            <a:r>
              <a:rPr lang="en-US" strike="sngStrike" dirty="0"/>
              <a:t> </a:t>
            </a:r>
            <a:r>
              <a:rPr lang="en-US" strike="sngStrike" dirty="0" err="1"/>
              <a:t>jbos</a:t>
            </a:r>
            <a:r>
              <a:rPr lang="en-US" dirty="0"/>
              <a:t>) KOCHMENA</a:t>
            </a:r>
          </a:p>
          <a:p>
            <a:r>
              <a:rPr lang="en-US" dirty="0"/>
              <a:t>SQ.ARIFIELD 1996, 2000/1 </a:t>
            </a:r>
            <a:r>
              <a:rPr lang="en-US" dirty="0" err="1"/>
              <a:t>WAR,”Valley</a:t>
            </a:r>
            <a:r>
              <a:rPr lang="en-US" dirty="0"/>
              <a:t> View”,</a:t>
            </a:r>
            <a:r>
              <a:rPr lang="en-US" b="1" dirty="0"/>
              <a:t> IMPORT </a:t>
            </a:r>
            <a:r>
              <a:rPr lang="en-US" b="1" dirty="0" err="1"/>
              <a:t>PENTGON</a:t>
            </a:r>
            <a:r>
              <a:rPr lang="en-US" sz="800" b="1" dirty="0" err="1"/>
              <a:t>.</a:t>
            </a:r>
            <a:r>
              <a:rPr lang="en-US" sz="800" b="1" strike="sngStrike" dirty="0" err="1"/>
              <a:t>emea.</a:t>
            </a:r>
            <a:r>
              <a:rPr lang="en-US" sz="800" dirty="0" err="1"/>
              <a:t>sq.airfiled</a:t>
            </a:r>
            <a:endParaRPr lang="en-US" sz="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1A5FEA-7ABE-44AF-9BF8-F3F0FCC55AFE}"/>
              </a:ext>
            </a:extLst>
          </p:cNvPr>
          <p:cNvSpPr txBox="1"/>
          <p:nvPr/>
        </p:nvSpPr>
        <p:spPr>
          <a:xfrm>
            <a:off x="5049200" y="3296950"/>
            <a:ext cx="13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KOCHEMAN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9330CD4-DDBF-4113-862D-32DB7581721A}"/>
              </a:ext>
            </a:extLst>
          </p:cNvPr>
          <p:cNvSpPr txBox="1"/>
          <p:nvPr/>
        </p:nvSpPr>
        <p:spPr>
          <a:xfrm>
            <a:off x="4978534" y="4485683"/>
            <a:ext cx="428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CPVA.§187.PREA.v2.FBI:KIDNAPPING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4725BC9A-4BB2-4732-B8F8-72B68865CF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7" y="3391448"/>
            <a:ext cx="1165892" cy="873294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5A5ACE17-FC17-4605-BD89-DFF2D412791C}"/>
              </a:ext>
            </a:extLst>
          </p:cNvPr>
          <p:cNvSpPr/>
          <p:nvPr/>
        </p:nvSpPr>
        <p:spPr>
          <a:xfrm>
            <a:off x="10524023" y="2226514"/>
            <a:ext cx="1508861" cy="8294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F2E5C0C-BD17-4838-980B-1DA7C3C3BE0C}"/>
              </a:ext>
            </a:extLst>
          </p:cNvPr>
          <p:cNvCxnSpPr/>
          <p:nvPr/>
        </p:nvCxnSpPr>
        <p:spPr>
          <a:xfrm flipV="1">
            <a:off x="3512457" y="3296950"/>
            <a:ext cx="1564633" cy="1188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1A3AF67A-1E8A-46CA-B673-B56762C78959}"/>
              </a:ext>
            </a:extLst>
          </p:cNvPr>
          <p:cNvSpPr/>
          <p:nvPr/>
        </p:nvSpPr>
        <p:spPr>
          <a:xfrm flipH="1">
            <a:off x="3858365" y="3369141"/>
            <a:ext cx="1163704" cy="8920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5202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56374F-BD7F-4474-A9D4-8D139B5D4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542" y="3004964"/>
            <a:ext cx="4085429" cy="28515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3F6A09-FBC4-4264-83DE-3B7093AF1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1" y="1700039"/>
            <a:ext cx="2047875" cy="22288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68F0FA7-FDA7-436E-A567-4D04525CD40A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5908A5-847E-4EDF-9B7B-F9C24E530ABE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841F0C-118F-4A3A-A13C-3D8454E0A357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E43A2-2F9C-4426-8753-353A1511B36F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5" name="AutoShape 2" descr="barack obama from www.whitehouse.gov">
            <a:extLst>
              <a:ext uri="{FF2B5EF4-FFF2-40B4-BE49-F238E27FC236}">
                <a16:creationId xmlns:a16="http://schemas.microsoft.com/office/drawing/2014/main" id="{3B9A1920-70A5-4E57-AD3D-2AB6703545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16F9C-0B69-48B8-B063-9D2F8FE4E12A}"/>
              </a:ext>
            </a:extLst>
          </p:cNvPr>
          <p:cNvSpPr txBox="1"/>
          <p:nvPr/>
        </p:nvSpPr>
        <p:spPr>
          <a:xfrm>
            <a:off x="2902857" y="2090057"/>
            <a:ext cx="2038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Koerperverletuzng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C21BEF6-E40E-4951-99E8-A0F184B80E93}"/>
              </a:ext>
            </a:extLst>
          </p:cNvPr>
          <p:cNvSpPr/>
          <p:nvPr/>
        </p:nvSpPr>
        <p:spPr>
          <a:xfrm flipH="1">
            <a:off x="2556678" y="3004964"/>
            <a:ext cx="4206292" cy="28091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0B9B9D1-C771-40D9-A844-758B6C6806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030" y="2459389"/>
            <a:ext cx="1143000" cy="177165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B3CADB-B078-4E72-B1B5-07A9FB8A0C55}"/>
              </a:ext>
            </a:extLst>
          </p:cNvPr>
          <p:cNvSpPr/>
          <p:nvPr/>
        </p:nvSpPr>
        <p:spPr>
          <a:xfrm>
            <a:off x="4615177" y="2470494"/>
            <a:ext cx="3053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Texas Penal Code (Sec. 42.072)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96EF8A1-F362-4E12-B3E9-CD08595E2C22}"/>
              </a:ext>
            </a:extLst>
          </p:cNvPr>
          <p:cNvCxnSpPr/>
          <p:nvPr/>
        </p:nvCxnSpPr>
        <p:spPr>
          <a:xfrm flipH="1">
            <a:off x="4941492" y="2655160"/>
            <a:ext cx="927080" cy="127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4C4F734-C52D-47C5-BA82-4619432F3566}"/>
              </a:ext>
            </a:extLst>
          </p:cNvPr>
          <p:cNvCxnSpPr/>
          <p:nvPr/>
        </p:nvCxnSpPr>
        <p:spPr>
          <a:xfrm>
            <a:off x="3802743" y="2655160"/>
            <a:ext cx="667657" cy="1989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33A9AD7-8721-4170-A5C9-6D21526ACB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8845" y="4661595"/>
            <a:ext cx="835452" cy="528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00662-CF98-49BC-9A45-8EED11EFDA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058" y="4409527"/>
            <a:ext cx="840688" cy="6297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9156F79-0898-44F4-AFBA-E088A3083E3D}"/>
              </a:ext>
            </a:extLst>
          </p:cNvPr>
          <p:cNvSpPr txBox="1"/>
          <p:nvPr/>
        </p:nvSpPr>
        <p:spPr>
          <a:xfrm>
            <a:off x="2741870" y="1438457"/>
            <a:ext cx="2550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IPX </a:t>
            </a:r>
            <a:r>
              <a:rPr lang="en-US" sz="2400" dirty="0"/>
              <a:t>CAMP DAVID[].</a:t>
            </a:r>
            <a:endParaRPr lang="en-US" sz="2400" strike="sngStrik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C12FD5-FBF1-4FC9-BC88-BF2EF75C3BF2}"/>
              </a:ext>
            </a:extLst>
          </p:cNvPr>
          <p:cNvSpPr/>
          <p:nvPr/>
        </p:nvSpPr>
        <p:spPr>
          <a:xfrm flipH="1">
            <a:off x="3673458" y="4376398"/>
            <a:ext cx="1503288" cy="8137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357BA2D-A796-4D67-A1E1-8E466385EC00}"/>
              </a:ext>
            </a:extLst>
          </p:cNvPr>
          <p:cNvCxnSpPr/>
          <p:nvPr/>
        </p:nvCxnSpPr>
        <p:spPr>
          <a:xfrm flipV="1">
            <a:off x="3904343" y="4891314"/>
            <a:ext cx="174171" cy="147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BD90A6CC-05C9-4F84-BF40-92193ACBAD19}"/>
              </a:ext>
            </a:extLst>
          </p:cNvPr>
          <p:cNvSpPr/>
          <p:nvPr/>
        </p:nvSpPr>
        <p:spPr>
          <a:xfrm>
            <a:off x="4941492" y="4891314"/>
            <a:ext cx="420752" cy="331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F33C83-A458-4FF6-B790-425021812631}"/>
              </a:ext>
            </a:extLst>
          </p:cNvPr>
          <p:cNvSpPr/>
          <p:nvPr/>
        </p:nvSpPr>
        <p:spPr>
          <a:xfrm>
            <a:off x="5011757" y="5099622"/>
            <a:ext cx="420752" cy="331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7E37533-8592-4480-B089-711A0B093FD3}"/>
              </a:ext>
            </a:extLst>
          </p:cNvPr>
          <p:cNvSpPr txBox="1"/>
          <p:nvPr/>
        </p:nvSpPr>
        <p:spPr>
          <a:xfrm>
            <a:off x="3577649" y="4998004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Give me your hat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898564-6A5F-4412-BB23-8CBA3D7D3A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9865744" y="3144643"/>
            <a:ext cx="2056421" cy="14623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05B18D5-028C-4AC2-8353-8519A0A4B2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254417" y="3235755"/>
            <a:ext cx="2102667" cy="1495238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AE9A45D-DD5A-40AE-925C-4AE3EBC314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59" y="970657"/>
            <a:ext cx="3431457" cy="205887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6F22878-114D-4DC6-B5A8-1D8B5174D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1105" y="4781184"/>
            <a:ext cx="1123871" cy="8478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2C3AE19-07A9-4CCC-9B35-2BD79ECC5CBD}"/>
              </a:ext>
            </a:extLst>
          </p:cNvPr>
          <p:cNvSpPr/>
          <p:nvPr/>
        </p:nvSpPr>
        <p:spPr>
          <a:xfrm>
            <a:off x="10334171" y="1262743"/>
            <a:ext cx="1830066" cy="827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KING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1C1E75F2-19C5-40C7-8A3C-FD196324A8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5917" y="2512687"/>
            <a:ext cx="1466667" cy="638095"/>
          </a:xfrm>
          <a:prstGeom prst="rect">
            <a:avLst/>
          </a:prstGeom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C66CCF-E7C6-49E2-B1CB-23E384EB05D8}"/>
              </a:ext>
            </a:extLst>
          </p:cNvPr>
          <p:cNvCxnSpPr/>
          <p:nvPr/>
        </p:nvCxnSpPr>
        <p:spPr>
          <a:xfrm flipH="1">
            <a:off x="6654328" y="2766557"/>
            <a:ext cx="863050" cy="6350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0D2C4BEF-A180-4B3D-AD85-36A6504798D1}"/>
              </a:ext>
            </a:extLst>
          </p:cNvPr>
          <p:cNvSpPr/>
          <p:nvPr/>
        </p:nvSpPr>
        <p:spPr>
          <a:xfrm flipH="1">
            <a:off x="6284734" y="2460875"/>
            <a:ext cx="1535132" cy="6629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88823F9-DC62-4972-AEA0-C8A23EA17383}"/>
              </a:ext>
            </a:extLst>
          </p:cNvPr>
          <p:cNvSpPr txBox="1"/>
          <p:nvPr/>
        </p:nvSpPr>
        <p:spPr>
          <a:xfrm>
            <a:off x="6315960" y="2574359"/>
            <a:ext cx="1481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Angela.VP</a:t>
            </a:r>
            <a:r>
              <a:rPr lang="en-US" sz="800" dirty="0"/>
              <a:t> GERMANY.</a:t>
            </a:r>
          </a:p>
          <a:p>
            <a:r>
              <a:rPr lang="en-US" sz="800" dirty="0"/>
              <a:t>DEA(</a:t>
            </a:r>
            <a:r>
              <a:rPr lang="en-US" sz="800" dirty="0" err="1"/>
              <a:t>mdma</a:t>
            </a:r>
            <a:r>
              <a:rPr lang="en-US" sz="800" dirty="0"/>
              <a:t> !HOMCDIE:KYSTAL)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AB4A698-A9C5-42AB-B6EC-1EF5D590F135}"/>
              </a:ext>
            </a:extLst>
          </p:cNvPr>
          <p:cNvCxnSpPr/>
          <p:nvPr/>
        </p:nvCxnSpPr>
        <p:spPr>
          <a:xfrm flipV="1">
            <a:off x="9683835" y="3429496"/>
            <a:ext cx="2238330" cy="1045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6126B41-A099-4B69-8190-2823B1523E5B}"/>
              </a:ext>
            </a:extLst>
          </p:cNvPr>
          <p:cNvSpPr/>
          <p:nvPr/>
        </p:nvSpPr>
        <p:spPr>
          <a:xfrm flipH="1">
            <a:off x="9747883" y="3262573"/>
            <a:ext cx="2215015" cy="14128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EA73A30-FEA7-4983-A66D-FDBCE199B613}"/>
              </a:ext>
            </a:extLst>
          </p:cNvPr>
          <p:cNvSpPr/>
          <p:nvPr/>
        </p:nvSpPr>
        <p:spPr>
          <a:xfrm flipH="1">
            <a:off x="7331961" y="3239770"/>
            <a:ext cx="2215015" cy="15387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BDCC73C-3FF5-42F6-9096-624A6FAAAD84}"/>
              </a:ext>
            </a:extLst>
          </p:cNvPr>
          <p:cNvSpPr/>
          <p:nvPr/>
        </p:nvSpPr>
        <p:spPr>
          <a:xfrm flipH="1">
            <a:off x="10650650" y="4684778"/>
            <a:ext cx="1308146" cy="10326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A6DBCF5-49C0-489B-8D9F-41EAB3A48B83}"/>
              </a:ext>
            </a:extLst>
          </p:cNvPr>
          <p:cNvSpPr txBox="1"/>
          <p:nvPr/>
        </p:nvSpPr>
        <p:spPr>
          <a:xfrm>
            <a:off x="155575" y="117187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009C711E-7063-49B7-9C2E-2F135CF1FB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7" y="4199128"/>
            <a:ext cx="1455661" cy="20482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3A1D7A3-3353-447E-87FD-35A786C29D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79734" y="3391449"/>
            <a:ext cx="1900911" cy="1593446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9C45C97-B79F-42C5-BE95-B7160D1239B0}"/>
              </a:ext>
            </a:extLst>
          </p:cNvPr>
          <p:cNvCxnSpPr/>
          <p:nvPr/>
        </p:nvCxnSpPr>
        <p:spPr>
          <a:xfrm flipV="1">
            <a:off x="9990854" y="3308244"/>
            <a:ext cx="1713708" cy="1048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2DEAA82F-7302-4EDE-B254-22E4303B20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57918" y="3434689"/>
            <a:ext cx="2090163" cy="87193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0E454C86-A192-4991-BAED-F2D17FD6A0E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38748" y="4618081"/>
            <a:ext cx="408818" cy="34269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803111F-FD63-4D7D-AB4C-8AE007DC8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53282" y="4668995"/>
            <a:ext cx="408818" cy="34269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4C83870-5B1E-4519-968B-2E4B66883DD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74647" y="4614068"/>
            <a:ext cx="4182024" cy="204915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680866-121E-43CD-8157-46DA457D411B}"/>
              </a:ext>
            </a:extLst>
          </p:cNvPr>
          <p:cNvSpPr/>
          <p:nvPr/>
        </p:nvSpPr>
        <p:spPr>
          <a:xfrm>
            <a:off x="9331058" y="3071947"/>
            <a:ext cx="131959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IPX</a:t>
            </a:r>
            <a:r>
              <a:rPr lang="en-US" sz="1000" dirty="0"/>
              <a:t> MLK(DEA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mdma</a:t>
            </a:r>
            <a:r>
              <a:rPr lang="en-US" sz="1000" strike="sngStrike" dirty="0"/>
              <a:t>))</a:t>
            </a:r>
            <a:endParaRPr lang="en-US" sz="10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CB9822-B044-42A7-B4D8-0E24AF9598FE}"/>
              </a:ext>
            </a:extLst>
          </p:cNvPr>
          <p:cNvCxnSpPr>
            <a:cxnSpLocks/>
          </p:cNvCxnSpPr>
          <p:nvPr/>
        </p:nvCxnSpPr>
        <p:spPr>
          <a:xfrm>
            <a:off x="6020972" y="2807560"/>
            <a:ext cx="1830120" cy="2624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928600C5-5A73-4AE3-BF3E-8CF2A63ED7E6}"/>
              </a:ext>
            </a:extLst>
          </p:cNvPr>
          <p:cNvSpPr txBox="1"/>
          <p:nvPr/>
        </p:nvSpPr>
        <p:spPr>
          <a:xfrm>
            <a:off x="9990854" y="4741204"/>
            <a:ext cx="2031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SYNTHETIC</a:t>
            </a:r>
            <a:r>
              <a:rPr lang="en-US" dirty="0" err="1"/>
              <a:t>.nonPoliceQOS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4A1902-97EE-4E16-BD1D-D355E2AD4854}"/>
              </a:ext>
            </a:extLst>
          </p:cNvPr>
          <p:cNvCxnSpPr/>
          <p:nvPr/>
        </p:nvCxnSpPr>
        <p:spPr>
          <a:xfrm flipV="1">
            <a:off x="10893954" y="5190145"/>
            <a:ext cx="810608" cy="241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D48E9AC-9E1C-4C5C-805D-77272AD587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222" y="5459550"/>
            <a:ext cx="907795" cy="67997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1B6088A-22E3-47CD-8547-2B6EC9DC8C59}"/>
              </a:ext>
            </a:extLst>
          </p:cNvPr>
          <p:cNvSpPr/>
          <p:nvPr/>
        </p:nvSpPr>
        <p:spPr>
          <a:xfrm flipH="1">
            <a:off x="5502774" y="4661595"/>
            <a:ext cx="4214362" cy="20181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765DBD6-B597-4D5C-9068-00B1CD32D4E8}"/>
              </a:ext>
            </a:extLst>
          </p:cNvPr>
          <p:cNvSpPr/>
          <p:nvPr/>
        </p:nvSpPr>
        <p:spPr>
          <a:xfrm flipH="1">
            <a:off x="7209222" y="5459550"/>
            <a:ext cx="1011242" cy="7110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B64E0C-7E35-44B7-877C-13400B9B9D73}"/>
              </a:ext>
            </a:extLst>
          </p:cNvPr>
          <p:cNvSpPr txBox="1"/>
          <p:nvPr/>
        </p:nvSpPr>
        <p:spPr>
          <a:xfrm>
            <a:off x="6117145" y="5576742"/>
            <a:ext cx="4513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Gorbache</a:t>
            </a:r>
            <a:r>
              <a:rPr lang="en-US" dirty="0"/>
              <a:t>(MILITARY HEIDELBERG).</a:t>
            </a:r>
            <a:r>
              <a:rPr lang="en-US" sz="800" strike="sngStrike" dirty="0" err="1"/>
              <a:t>marx</a:t>
            </a:r>
            <a:r>
              <a:rPr lang="en-US" dirty="0" err="1"/>
              <a:t>.CAMP</a:t>
            </a:r>
            <a:r>
              <a:rPr lang="en-US" dirty="0"/>
              <a:t> DAVID[]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5FB955B3-8ED7-4F51-B769-967F13852E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5063" y="5286324"/>
            <a:ext cx="408818" cy="34269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36A790D-05E0-43FB-92A2-7BDB734A1DC3}"/>
              </a:ext>
            </a:extLst>
          </p:cNvPr>
          <p:cNvSpPr txBox="1"/>
          <p:nvPr/>
        </p:nvSpPr>
        <p:spPr>
          <a:xfrm>
            <a:off x="1657832" y="1350235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E7B001E-DBC3-41E8-83C8-16EFBF633F96}"/>
              </a:ext>
            </a:extLst>
          </p:cNvPr>
          <p:cNvCxnSpPr/>
          <p:nvPr/>
        </p:nvCxnSpPr>
        <p:spPr>
          <a:xfrm flipV="1">
            <a:off x="224291" y="3983374"/>
            <a:ext cx="1546452" cy="2679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66F3F330-E30E-479F-9EB3-5326227D8D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86" y="5019088"/>
            <a:ext cx="2476500" cy="166687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69BCFCAB-C81B-4E02-B98E-2BAFCE75C442}"/>
              </a:ext>
            </a:extLst>
          </p:cNvPr>
          <p:cNvSpPr/>
          <p:nvPr/>
        </p:nvSpPr>
        <p:spPr>
          <a:xfrm flipH="1">
            <a:off x="2022911" y="5039815"/>
            <a:ext cx="2512141" cy="16234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438E2FA-7388-4AF7-92A6-FC5726B8EE39}"/>
              </a:ext>
            </a:extLst>
          </p:cNvPr>
          <p:cNvCxnSpPr/>
          <p:nvPr/>
        </p:nvCxnSpPr>
        <p:spPr>
          <a:xfrm flipH="1">
            <a:off x="3429665" y="3808885"/>
            <a:ext cx="3993101" cy="1820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8BB18E6-3DE6-4ACB-88D9-29CFFE230E76}"/>
              </a:ext>
            </a:extLst>
          </p:cNvPr>
          <p:cNvCxnSpPr/>
          <p:nvPr/>
        </p:nvCxnSpPr>
        <p:spPr>
          <a:xfrm flipH="1">
            <a:off x="3364243" y="5554002"/>
            <a:ext cx="4041001" cy="235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F4F1732-EBC0-4056-B8D9-7333833F9F1E}"/>
              </a:ext>
            </a:extLst>
          </p:cNvPr>
          <p:cNvCxnSpPr/>
          <p:nvPr/>
        </p:nvCxnSpPr>
        <p:spPr>
          <a:xfrm flipH="1">
            <a:off x="3536030" y="4502019"/>
            <a:ext cx="727818" cy="1243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FF22564-4E44-4457-BF85-150011466335}"/>
              </a:ext>
            </a:extLst>
          </p:cNvPr>
          <p:cNvSpPr txBox="1"/>
          <p:nvPr/>
        </p:nvSpPr>
        <p:spPr>
          <a:xfrm>
            <a:off x="2281536" y="5830377"/>
            <a:ext cx="1876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Koepervelezutng</a:t>
            </a:r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E4F852-5871-43C9-83EF-838458C1CDA4}"/>
              </a:ext>
            </a:extLst>
          </p:cNvPr>
          <p:cNvSpPr txBox="1"/>
          <p:nvPr/>
        </p:nvSpPr>
        <p:spPr>
          <a:xfrm>
            <a:off x="2588973" y="6095678"/>
            <a:ext cx="145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Punch to face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286BAF8E-49A2-4569-9B51-282D5CB110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061451" y="6139520"/>
            <a:ext cx="491011" cy="349165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0922FCB-F7DF-411B-B190-DBF44DC2839C}"/>
              </a:ext>
            </a:extLst>
          </p:cNvPr>
          <p:cNvSpPr/>
          <p:nvPr/>
        </p:nvSpPr>
        <p:spPr>
          <a:xfrm flipH="1">
            <a:off x="2061451" y="6199709"/>
            <a:ext cx="596082" cy="4264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ED68E6F2-0CA9-48A3-83DC-B0FFA47D5E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29068" y="6267515"/>
            <a:ext cx="359707" cy="30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50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882312-7578-498A-9C20-32CCD54AF913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960455-D9E2-4511-92AF-0715EAC33C59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A0D02-79A8-49C8-A607-4C002BB755AA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695CE-855B-412F-B118-811837578E30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>
            <a:extLst>
              <a:ext uri="{FF2B5EF4-FFF2-40B4-BE49-F238E27FC236}">
                <a16:creationId xmlns:a16="http://schemas.microsoft.com/office/drawing/2014/main" id="{CF8640F9-5336-428A-AF7B-5C66AF1A17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F287C-8E6F-444E-8AE2-80C9085F5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39" y="2679474"/>
            <a:ext cx="2438400" cy="187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BC55F-BAF3-4084-8F4C-1BF7C132F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82" y="2707433"/>
            <a:ext cx="1307836" cy="1990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C6B657-D74C-49DF-B91B-5AE7AD3C9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02" y="2617069"/>
            <a:ext cx="2190667" cy="1955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C6D30-3354-4E55-9A86-82D21E623BF3}"/>
              </a:ext>
            </a:extLst>
          </p:cNvPr>
          <p:cNvSpPr txBox="1"/>
          <p:nvPr/>
        </p:nvSpPr>
        <p:spPr>
          <a:xfrm>
            <a:off x="-111801" y="27846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14D32E-0946-47DB-8F6B-8068B44F6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27" y="5489878"/>
            <a:ext cx="890588" cy="1285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635704-D974-4F53-B191-BF6483F45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072" y="2794584"/>
            <a:ext cx="1736611" cy="17203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DA86EB-607B-4511-B1E5-5BFEB47AD51C}"/>
              </a:ext>
            </a:extLst>
          </p:cNvPr>
          <p:cNvSpPr txBox="1"/>
          <p:nvPr/>
        </p:nvSpPr>
        <p:spPr>
          <a:xfrm>
            <a:off x="1611086" y="209005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		16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3BEFCA-7AD3-45CF-AEC7-2B7D142CEA48}"/>
              </a:ext>
            </a:extLst>
          </p:cNvPr>
          <p:cNvSpPr/>
          <p:nvPr/>
        </p:nvSpPr>
        <p:spPr>
          <a:xfrm flipH="1">
            <a:off x="1218425" y="2702868"/>
            <a:ext cx="3459258" cy="19559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0D47E2-0C84-4E75-A4F9-00108B98FD0D}"/>
              </a:ext>
            </a:extLst>
          </p:cNvPr>
          <p:cNvSpPr/>
          <p:nvPr/>
        </p:nvSpPr>
        <p:spPr>
          <a:xfrm>
            <a:off x="2625465" y="3461898"/>
            <a:ext cx="977108" cy="817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6E9720-63B8-4DD7-8E0B-F2684D855950}"/>
              </a:ext>
            </a:extLst>
          </p:cNvPr>
          <p:cNvSpPr/>
          <p:nvPr/>
        </p:nvSpPr>
        <p:spPr>
          <a:xfrm>
            <a:off x="2607921" y="4106316"/>
            <a:ext cx="977108" cy="817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4A51A41-0898-4768-8F6F-38BDC07C11B7}"/>
              </a:ext>
            </a:extLst>
          </p:cNvPr>
          <p:cNvCxnSpPr/>
          <p:nvPr/>
        </p:nvCxnSpPr>
        <p:spPr>
          <a:xfrm flipV="1">
            <a:off x="2036535" y="3136496"/>
            <a:ext cx="707233" cy="54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C397EE-EB42-49EC-8840-AECBD3F76CAC}"/>
              </a:ext>
            </a:extLst>
          </p:cNvPr>
          <p:cNvCxnSpPr>
            <a:cxnSpLocks/>
          </p:cNvCxnSpPr>
          <p:nvPr/>
        </p:nvCxnSpPr>
        <p:spPr>
          <a:xfrm flipV="1">
            <a:off x="3879796" y="2969295"/>
            <a:ext cx="586619" cy="62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F5FDC609-1714-43AA-9FE7-73D85A8D1897}"/>
              </a:ext>
            </a:extLst>
          </p:cNvPr>
          <p:cNvSpPr/>
          <p:nvPr/>
        </p:nvSpPr>
        <p:spPr>
          <a:xfrm>
            <a:off x="3483429" y="3282170"/>
            <a:ext cx="1055480" cy="81729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EA8700-AD4C-45B5-8886-5E6059E83AE0}"/>
              </a:ext>
            </a:extLst>
          </p:cNvPr>
          <p:cNvSpPr txBox="1"/>
          <p:nvPr/>
        </p:nvSpPr>
        <p:spPr>
          <a:xfrm>
            <a:off x="3735346" y="3393458"/>
            <a:ext cx="14798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will have my own </a:t>
            </a:r>
            <a:r>
              <a:rPr lang="en-US" sz="800" strike="sngStrike" dirty="0" err="1"/>
              <a:t>appartment</a:t>
            </a:r>
            <a:endParaRPr lang="en-US" sz="800" strike="sngStrike" dirty="0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0B73878-5466-413B-B933-994334F40DD1}"/>
              </a:ext>
            </a:extLst>
          </p:cNvPr>
          <p:cNvSpPr/>
          <p:nvPr/>
        </p:nvSpPr>
        <p:spPr>
          <a:xfrm>
            <a:off x="863411" y="2696936"/>
            <a:ext cx="1055480" cy="81729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D21461-9C16-41B5-9D38-CFFC8976AA23}"/>
              </a:ext>
            </a:extLst>
          </p:cNvPr>
          <p:cNvSpPr/>
          <p:nvPr/>
        </p:nvSpPr>
        <p:spPr>
          <a:xfrm>
            <a:off x="818271" y="2804521"/>
            <a:ext cx="1334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He has his own </a:t>
            </a:r>
            <a:r>
              <a:rPr lang="en-US" sz="800" strike="sngStrike" dirty="0" err="1"/>
              <a:t>appartment</a:t>
            </a:r>
            <a:endParaRPr lang="en-US" sz="800" strike="sngStrik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133F92-76C3-49A2-BF4F-F88B4F70E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16" y="5449163"/>
            <a:ext cx="890588" cy="1285875"/>
          </a:xfrm>
          <a:prstGeom prst="rect">
            <a:avLst/>
          </a:prstGeom>
        </p:spPr>
      </p:pic>
      <p:sp>
        <p:nvSpPr>
          <p:cNvPr id="36" name="Rectangle: Diagonal Corners Rounded 35">
            <a:extLst>
              <a:ext uri="{FF2B5EF4-FFF2-40B4-BE49-F238E27FC236}">
                <a16:creationId xmlns:a16="http://schemas.microsoft.com/office/drawing/2014/main" id="{DEF46B9C-5186-40B9-88E3-45FDD6308DF0}"/>
              </a:ext>
            </a:extLst>
          </p:cNvPr>
          <p:cNvSpPr/>
          <p:nvPr/>
        </p:nvSpPr>
        <p:spPr>
          <a:xfrm>
            <a:off x="941202" y="5489878"/>
            <a:ext cx="1666719" cy="38738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38" name="Rectangle: Diagonal Corners Rounded 37">
            <a:extLst>
              <a:ext uri="{FF2B5EF4-FFF2-40B4-BE49-F238E27FC236}">
                <a16:creationId xmlns:a16="http://schemas.microsoft.com/office/drawing/2014/main" id="{C51CD02E-40EE-4854-BB28-61BF68E9D821}"/>
              </a:ext>
            </a:extLst>
          </p:cNvPr>
          <p:cNvSpPr/>
          <p:nvPr/>
        </p:nvSpPr>
        <p:spPr>
          <a:xfrm>
            <a:off x="4951555" y="5383845"/>
            <a:ext cx="1666719" cy="38738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2B443A-F318-471C-B8E6-B5E54A8E355B}"/>
              </a:ext>
            </a:extLst>
          </p:cNvPr>
          <p:cNvSpPr txBox="1"/>
          <p:nvPr/>
        </p:nvSpPr>
        <p:spPr>
          <a:xfrm>
            <a:off x="33796" y="554094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464CC3-2311-4073-96ED-A2B6C0E235AD}"/>
              </a:ext>
            </a:extLst>
          </p:cNvPr>
          <p:cNvSpPr/>
          <p:nvPr/>
        </p:nvSpPr>
        <p:spPr>
          <a:xfrm>
            <a:off x="7042906" y="5323764"/>
            <a:ext cx="735394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45B4972-F504-4E6B-B08E-6164D1A6E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8218" y="5383845"/>
            <a:ext cx="667313" cy="8117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DF699C6-0FDA-4144-9A7D-060E859CA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1147" y="5466641"/>
            <a:ext cx="667313" cy="81173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17CDB3A-A49C-449D-B69A-1D7CA3163035}"/>
              </a:ext>
            </a:extLst>
          </p:cNvPr>
          <p:cNvSpPr txBox="1"/>
          <p:nvPr/>
        </p:nvSpPr>
        <p:spPr>
          <a:xfrm>
            <a:off x="3732819" y="558833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79CFC0-DA36-4887-97AD-014652F9B7C0}"/>
              </a:ext>
            </a:extLst>
          </p:cNvPr>
          <p:cNvSpPr txBox="1"/>
          <p:nvPr/>
        </p:nvSpPr>
        <p:spPr>
          <a:xfrm>
            <a:off x="8476343" y="5383845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C681E3-A775-4808-8713-19D4428EAF45}"/>
              </a:ext>
            </a:extLst>
          </p:cNvPr>
          <p:cNvSpPr/>
          <p:nvPr/>
        </p:nvSpPr>
        <p:spPr>
          <a:xfrm flipH="1">
            <a:off x="763777" y="2693537"/>
            <a:ext cx="4241581" cy="21948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96B9D-DD47-4FF8-97EC-1610E360E342}"/>
              </a:ext>
            </a:extLst>
          </p:cNvPr>
          <p:cNvSpPr txBox="1"/>
          <p:nvPr/>
        </p:nvSpPr>
        <p:spPr>
          <a:xfrm>
            <a:off x="1336609" y="3095271"/>
            <a:ext cx="202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VIRGINA.SECRATRY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5DA929-506D-4147-9CD5-7E4BA54271FB}"/>
              </a:ext>
            </a:extLst>
          </p:cNvPr>
          <p:cNvSpPr txBox="1"/>
          <p:nvPr/>
        </p:nvSpPr>
        <p:spPr>
          <a:xfrm>
            <a:off x="1359346" y="3295051"/>
            <a:ext cx="286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!VIRGINA.MARY.SQ.ARIFILED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F66DE7-1A17-4C9A-8B1C-56524B09346E}"/>
              </a:ext>
            </a:extLst>
          </p:cNvPr>
          <p:cNvSpPr/>
          <p:nvPr/>
        </p:nvSpPr>
        <p:spPr>
          <a:xfrm flipH="1">
            <a:off x="6333977" y="2654378"/>
            <a:ext cx="2446512" cy="21603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D9991E-C2DD-4CD1-B342-D613799F5F0C}"/>
              </a:ext>
            </a:extLst>
          </p:cNvPr>
          <p:cNvSpPr txBox="1"/>
          <p:nvPr/>
        </p:nvSpPr>
        <p:spPr>
          <a:xfrm>
            <a:off x="8587281" y="5717759"/>
            <a:ext cx="307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WWI.CPVA.v2:FBI:KIDNAPPING</a:t>
            </a:r>
          </a:p>
          <a:p>
            <a:r>
              <a:rPr lang="en-US" strike="sngStrike" dirty="0"/>
              <a:t>“</a:t>
            </a:r>
            <a:r>
              <a:rPr lang="en-US" strike="sngStrike" dirty="0" err="1"/>
              <a:t>Kinderdisko</a:t>
            </a:r>
            <a:r>
              <a:rPr lang="en-US" strike="sngStrike" dirty="0"/>
              <a:t>”</a:t>
            </a:r>
          </a:p>
          <a:p>
            <a:r>
              <a:rPr lang="en-US" strike="sngStrike" dirty="0"/>
              <a:t>Sonny Berger</a:t>
            </a:r>
            <a:r>
              <a:rPr lang="en-US" dirty="0"/>
              <a:t>,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CD827B3-748D-4B73-806D-35AD7E83EE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253" y="6260307"/>
            <a:ext cx="372015" cy="372015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94F9DF-EAEC-4D18-AC61-B93C5DE7599B}"/>
              </a:ext>
            </a:extLst>
          </p:cNvPr>
          <p:cNvCxnSpPr/>
          <p:nvPr/>
        </p:nvCxnSpPr>
        <p:spPr>
          <a:xfrm flipH="1">
            <a:off x="8587281" y="6446314"/>
            <a:ext cx="206620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71CA374-1740-40A8-A5CD-8BAC27502BCA}"/>
              </a:ext>
            </a:extLst>
          </p:cNvPr>
          <p:cNvSpPr/>
          <p:nvPr/>
        </p:nvSpPr>
        <p:spPr>
          <a:xfrm flipH="1">
            <a:off x="8587279" y="6295725"/>
            <a:ext cx="3078534" cy="3828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147AD7-0CDD-46C0-8ED7-56CE76F1F9C6}"/>
              </a:ext>
            </a:extLst>
          </p:cNvPr>
          <p:cNvSpPr txBox="1"/>
          <p:nvPr/>
        </p:nvSpPr>
        <p:spPr>
          <a:xfrm>
            <a:off x="8685923" y="6307175"/>
            <a:ext cx="2567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SQ.TANGO.</a:t>
            </a:r>
            <a:r>
              <a:rPr lang="en-US" sz="800" strike="sngStrike" dirty="0" err="1"/>
              <a:t>berney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andy</a:t>
            </a:r>
            <a:endParaRPr lang="en-US" sz="800" strike="sngStrike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57E28C4-8363-4FEA-9D24-B898E8A22C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82" y="2001354"/>
            <a:ext cx="421751" cy="64189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64021D8-DD51-465B-A4C3-465AB776D9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5" y="1922167"/>
            <a:ext cx="421751" cy="641896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74DA610-652D-4AD8-B5C9-08F0822EB18E}"/>
              </a:ext>
            </a:extLst>
          </p:cNvPr>
          <p:cNvCxnSpPr/>
          <p:nvPr/>
        </p:nvCxnSpPr>
        <p:spPr>
          <a:xfrm flipV="1">
            <a:off x="6618274" y="3279937"/>
            <a:ext cx="1422640" cy="123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4CD9FA86-8AE2-4875-B445-AAB2BD978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85" y="1224548"/>
            <a:ext cx="782575" cy="110554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65FE568-F925-4F25-8794-5D2CE570B6DF}"/>
              </a:ext>
            </a:extLst>
          </p:cNvPr>
          <p:cNvSpPr txBox="1"/>
          <p:nvPr/>
        </p:nvSpPr>
        <p:spPr>
          <a:xfrm>
            <a:off x="7042906" y="1621580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Sport 2.0 (B)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E7959F-0ED8-41BE-A028-BF7EE3CC0D3D}"/>
              </a:ext>
            </a:extLst>
          </p:cNvPr>
          <p:cNvCxnSpPr/>
          <p:nvPr/>
        </p:nvCxnSpPr>
        <p:spPr>
          <a:xfrm flipV="1">
            <a:off x="6199272" y="1465579"/>
            <a:ext cx="2780735" cy="564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06DC181-458D-414C-BF66-3C43E9AB1602}"/>
              </a:ext>
            </a:extLst>
          </p:cNvPr>
          <p:cNvSpPr/>
          <p:nvPr/>
        </p:nvSpPr>
        <p:spPr>
          <a:xfrm flipH="1">
            <a:off x="6276901" y="1249933"/>
            <a:ext cx="2446512" cy="11339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E839009-8D3F-494F-AD7F-B3CEC800602D}"/>
              </a:ext>
            </a:extLst>
          </p:cNvPr>
          <p:cNvSpPr/>
          <p:nvPr/>
        </p:nvSpPr>
        <p:spPr>
          <a:xfrm>
            <a:off x="9250928" y="3170120"/>
            <a:ext cx="12506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u="sng" dirty="0">
                <a:solidFill>
                  <a:srgbClr val="1A0DAB"/>
                </a:solidFill>
                <a:latin typeface="Roboto"/>
                <a:hlinkClick r:id="rId11"/>
              </a:rPr>
              <a:t>§ 35 </a:t>
            </a:r>
            <a:r>
              <a:rPr lang="en-US" sz="800" u="sng" dirty="0" err="1">
                <a:solidFill>
                  <a:srgbClr val="1A0DAB"/>
                </a:solidFill>
                <a:latin typeface="Roboto"/>
                <a:hlinkClick r:id="rId11"/>
              </a:rPr>
              <a:t>Schulgesetz</a:t>
            </a:r>
            <a:r>
              <a:rPr lang="en-US" sz="800" u="sng" dirty="0">
                <a:solidFill>
                  <a:srgbClr val="1A0DAB"/>
                </a:solidFill>
                <a:latin typeface="Roboto"/>
                <a:hlinkClick r:id="rId11"/>
              </a:rPr>
              <a:t> NRW</a:t>
            </a:r>
            <a:endParaRPr lang="en-US" sz="800" b="0" i="0" u="sng" dirty="0">
              <a:solidFill>
                <a:srgbClr val="1A0DAB"/>
              </a:solidFill>
              <a:effectLst/>
              <a:latin typeface="Roboto"/>
              <a:hlinkClick r:id="rId11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9EEF7E4-BCE0-49F3-B12B-DDA099453B6F}"/>
              </a:ext>
            </a:extLst>
          </p:cNvPr>
          <p:cNvSpPr/>
          <p:nvPr/>
        </p:nvSpPr>
        <p:spPr>
          <a:xfrm>
            <a:off x="9250928" y="3356580"/>
            <a:ext cx="27316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rgbClr val="4D5156"/>
                </a:solidFill>
                <a:latin typeface="Roboto"/>
              </a:rPr>
              <a:t> §47 des </a:t>
            </a:r>
            <a:r>
              <a:rPr lang="de-DE" sz="800" b="1" dirty="0">
                <a:solidFill>
                  <a:srgbClr val="5F6368"/>
                </a:solidFill>
                <a:latin typeface="Roboto"/>
              </a:rPr>
              <a:t>Schulgesetzes</a:t>
            </a:r>
            <a:r>
              <a:rPr lang="de-DE" sz="800" dirty="0">
                <a:solidFill>
                  <a:srgbClr val="4D5156"/>
                </a:solidFill>
                <a:latin typeface="Roboto"/>
              </a:rPr>
              <a:t> in NRW  </a:t>
            </a:r>
          </a:p>
          <a:p>
            <a:r>
              <a:rPr lang="de-DE" sz="800" dirty="0">
                <a:solidFill>
                  <a:srgbClr val="4D5156"/>
                </a:solidFill>
                <a:latin typeface="Roboto"/>
              </a:rPr>
              <a:t>Detention</a:t>
            </a:r>
          </a:p>
          <a:p>
            <a:r>
              <a:rPr lang="de-DE" sz="800" dirty="0">
                <a:solidFill>
                  <a:srgbClr val="4D5156"/>
                </a:solidFill>
                <a:latin typeface="Roboto"/>
              </a:rPr>
              <a:t>§Schwaenzen(tnral)skipping class</a:t>
            </a:r>
          </a:p>
          <a:p>
            <a:r>
              <a:rPr lang="de-DE" sz="800" dirty="0">
                <a:solidFill>
                  <a:srgbClr val="4D5156"/>
                </a:solidFill>
                <a:latin typeface="Roboto"/>
              </a:rPr>
              <a:t>§Sickday §Urkundfaelschung</a:t>
            </a:r>
            <a:endParaRPr lang="en-US" sz="8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AAE42C-9EC6-4B62-B936-140A233AA35B}"/>
              </a:ext>
            </a:extLst>
          </p:cNvPr>
          <p:cNvSpPr/>
          <p:nvPr/>
        </p:nvSpPr>
        <p:spPr>
          <a:xfrm flipH="1">
            <a:off x="9258743" y="3170120"/>
            <a:ext cx="1714832" cy="8273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58DD87-A244-4B54-A109-489A888A9608}"/>
              </a:ext>
            </a:extLst>
          </p:cNvPr>
          <p:cNvSpPr/>
          <p:nvPr/>
        </p:nvSpPr>
        <p:spPr>
          <a:xfrm flipH="1">
            <a:off x="917145" y="5308089"/>
            <a:ext cx="2442582" cy="1522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66A781-2593-406C-855A-1ED23700155B}"/>
              </a:ext>
            </a:extLst>
          </p:cNvPr>
          <p:cNvSpPr/>
          <p:nvPr/>
        </p:nvSpPr>
        <p:spPr>
          <a:xfrm flipH="1">
            <a:off x="4984860" y="5302578"/>
            <a:ext cx="2826910" cy="1522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29A9EA5-494D-4468-B417-297EA851CE13}"/>
              </a:ext>
            </a:extLst>
          </p:cNvPr>
          <p:cNvCxnSpPr/>
          <p:nvPr/>
        </p:nvCxnSpPr>
        <p:spPr>
          <a:xfrm flipV="1">
            <a:off x="5784914" y="5683570"/>
            <a:ext cx="1333441" cy="666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9CD0829-8E9D-47FB-B80C-7831B2891BA5}"/>
              </a:ext>
            </a:extLst>
          </p:cNvPr>
          <p:cNvSpPr/>
          <p:nvPr/>
        </p:nvSpPr>
        <p:spPr>
          <a:xfrm flipH="1">
            <a:off x="8286242" y="5280581"/>
            <a:ext cx="3486261" cy="1522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60EE82-4C8B-4D60-BA72-C8B319A19BCC}"/>
              </a:ext>
            </a:extLst>
          </p:cNvPr>
          <p:cNvSpPr txBox="1"/>
          <p:nvPr/>
        </p:nvSpPr>
        <p:spPr>
          <a:xfrm>
            <a:off x="250437" y="6455212"/>
            <a:ext cx="24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 TB - </a:t>
            </a:r>
            <a:r>
              <a:rPr lang="en-US" dirty="0" err="1"/>
              <a:t>Tuberkolese</a:t>
            </a:r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5E3DA9D-C5C1-4FC5-9804-E835DD36DA14}"/>
              </a:ext>
            </a:extLst>
          </p:cNvPr>
          <p:cNvCxnSpPr>
            <a:cxnSpLocks/>
          </p:cNvCxnSpPr>
          <p:nvPr/>
        </p:nvCxnSpPr>
        <p:spPr>
          <a:xfrm>
            <a:off x="3602572" y="5195172"/>
            <a:ext cx="1" cy="16628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2C5110-B693-44EA-9DE3-15E9017730E6}"/>
              </a:ext>
            </a:extLst>
          </p:cNvPr>
          <p:cNvSpPr/>
          <p:nvPr/>
        </p:nvSpPr>
        <p:spPr>
          <a:xfrm>
            <a:off x="941202" y="5280581"/>
            <a:ext cx="1083323" cy="2619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616DDC-E35C-46BB-9953-BF28873EEC9E}"/>
              </a:ext>
            </a:extLst>
          </p:cNvPr>
          <p:cNvSpPr/>
          <p:nvPr/>
        </p:nvSpPr>
        <p:spPr>
          <a:xfrm>
            <a:off x="907732" y="5620840"/>
            <a:ext cx="1083323" cy="8645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D639B3-6C68-493B-A94B-AA80657EAD6C}"/>
              </a:ext>
            </a:extLst>
          </p:cNvPr>
          <p:cNvSpPr txBox="1"/>
          <p:nvPr/>
        </p:nvSpPr>
        <p:spPr>
          <a:xfrm>
            <a:off x="713547" y="6349795"/>
            <a:ext cx="2428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Angela.CPVA.A.I.D.S</a:t>
            </a:r>
            <a:r>
              <a:rPr lang="en-US" sz="800" dirty="0"/>
              <a:t>. </a:t>
            </a:r>
            <a:r>
              <a:rPr lang="en-US" sz="800" dirty="0" err="1"/>
              <a:t>ddr</a:t>
            </a:r>
            <a:r>
              <a:rPr lang="en-US" sz="800" dirty="0"/>
              <a:t> </a:t>
            </a:r>
            <a:r>
              <a:rPr lang="en-US" sz="800" dirty="0" err="1"/>
              <a:t>ricardl</a:t>
            </a:r>
            <a:r>
              <a:rPr lang="en-US" sz="800" dirty="0"/>
              <a:t> </a:t>
            </a:r>
            <a:r>
              <a:rPr lang="en-US" sz="800" dirty="0" err="1"/>
              <a:t>inflamtor</a:t>
            </a:r>
            <a:r>
              <a:rPr lang="en-US" sz="800" dirty="0"/>
              <a:t> life decease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33D6F66-71BB-4A24-AFCC-CB2192617E7A}"/>
              </a:ext>
            </a:extLst>
          </p:cNvPr>
          <p:cNvSpPr txBox="1"/>
          <p:nvPr/>
        </p:nvSpPr>
        <p:spPr>
          <a:xfrm>
            <a:off x="916764" y="5639310"/>
            <a:ext cx="138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1900, 1945,2017 HOMCIE:UR-UR-OPI.CPVA </a:t>
            </a:r>
            <a:r>
              <a:rPr lang="en-US" sz="800" strike="sngStrike" dirty="0" err="1"/>
              <a:t>stalingrad</a:t>
            </a:r>
            <a:endParaRPr lang="en-US" sz="800" strike="sngStrike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DAFE2E-85AA-47A5-8B65-95B2970257C3}"/>
              </a:ext>
            </a:extLst>
          </p:cNvPr>
          <p:cNvSpPr/>
          <p:nvPr/>
        </p:nvSpPr>
        <p:spPr>
          <a:xfrm>
            <a:off x="946988" y="6045962"/>
            <a:ext cx="164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CPVA </a:t>
            </a:r>
            <a:r>
              <a:rPr lang="en-US" strike="sngStrike" dirty="0" err="1"/>
              <a:t>stalingrad</a:t>
            </a:r>
            <a:endParaRPr lang="en-US" strike="sngStrike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AAB13FB-D384-41DE-96E7-9710CFB00F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9537" y="5195172"/>
            <a:ext cx="1114286" cy="56190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364BED7-5F80-47B9-98FA-886E3171D780}"/>
              </a:ext>
            </a:extLst>
          </p:cNvPr>
          <p:cNvSpPr txBox="1"/>
          <p:nvPr/>
        </p:nvSpPr>
        <p:spPr>
          <a:xfrm>
            <a:off x="1991055" y="5255408"/>
            <a:ext cx="1537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don’t like you I like him(</a:t>
            </a:r>
            <a:r>
              <a:rPr lang="en-US" sz="800" strike="sngStrike" dirty="0" err="1"/>
              <a:t>polisih</a:t>
            </a:r>
            <a:r>
              <a:rPr lang="en-US" sz="800" strike="sngStrike" dirty="0"/>
              <a:t>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2429127-DA79-4A32-8928-ED33EF0A8EA5}"/>
              </a:ext>
            </a:extLst>
          </p:cNvPr>
          <p:cNvSpPr/>
          <p:nvPr/>
        </p:nvSpPr>
        <p:spPr>
          <a:xfrm flipH="1">
            <a:off x="2075607" y="5279364"/>
            <a:ext cx="1526965" cy="5560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65BC70C-DBF2-49C1-A58D-68E94F733DA1}"/>
              </a:ext>
            </a:extLst>
          </p:cNvPr>
          <p:cNvSpPr/>
          <p:nvPr/>
        </p:nvSpPr>
        <p:spPr>
          <a:xfrm flipH="1">
            <a:off x="776280" y="5251595"/>
            <a:ext cx="2857541" cy="16064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35ED30-6D49-4C1A-9315-9D6305B814CB}"/>
              </a:ext>
            </a:extLst>
          </p:cNvPr>
          <p:cNvCxnSpPr/>
          <p:nvPr/>
        </p:nvCxnSpPr>
        <p:spPr>
          <a:xfrm>
            <a:off x="812800" y="5196114"/>
            <a:ext cx="104364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40CF190-50F9-4A4F-90BE-B61C073E9824}"/>
              </a:ext>
            </a:extLst>
          </p:cNvPr>
          <p:cNvCxnSpPr/>
          <p:nvPr/>
        </p:nvCxnSpPr>
        <p:spPr>
          <a:xfrm flipV="1">
            <a:off x="8685923" y="5639310"/>
            <a:ext cx="2693277" cy="92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14A618C-4B87-4FE5-9085-C7A623EABCEF}"/>
              </a:ext>
            </a:extLst>
          </p:cNvPr>
          <p:cNvSpPr txBox="1"/>
          <p:nvPr/>
        </p:nvSpPr>
        <p:spPr>
          <a:xfrm>
            <a:off x="679289" y="5257228"/>
            <a:ext cx="3610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</a:t>
            </a:r>
            <a:r>
              <a:rPr lang="en-US" strike="sngStrike" dirty="0"/>
              <a:t> TUBACERLOSE  </a:t>
            </a:r>
          </a:p>
          <a:p>
            <a:r>
              <a:rPr lang="en-US" dirty="0" err="1"/>
              <a:t>INT.AVG.nonPoliceStreekcrimeFirling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CD33EFC0-CE05-4DEC-9049-372740FEF7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71" y="5972367"/>
            <a:ext cx="1082527" cy="800489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4BAE41-3E79-41B6-A4FE-8E4E52885BD6}"/>
              </a:ext>
            </a:extLst>
          </p:cNvPr>
          <p:cNvCxnSpPr/>
          <p:nvPr/>
        </p:nvCxnSpPr>
        <p:spPr>
          <a:xfrm flipV="1">
            <a:off x="1336609" y="5925695"/>
            <a:ext cx="2671406" cy="548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131281D1-C790-47DD-8479-54DFDB777216}"/>
              </a:ext>
            </a:extLst>
          </p:cNvPr>
          <p:cNvSpPr/>
          <p:nvPr/>
        </p:nvSpPr>
        <p:spPr>
          <a:xfrm flipH="1">
            <a:off x="1726397" y="5895732"/>
            <a:ext cx="1119808" cy="9072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1395B46-F54B-46A1-9EEE-DAFA973EC0C0}"/>
              </a:ext>
            </a:extLst>
          </p:cNvPr>
          <p:cNvSpPr/>
          <p:nvPr/>
        </p:nvSpPr>
        <p:spPr>
          <a:xfrm flipH="1">
            <a:off x="812798" y="912153"/>
            <a:ext cx="10959701" cy="40944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E3D9B-3E0C-4AA3-8F7D-A50BC6B184B3}"/>
              </a:ext>
            </a:extLst>
          </p:cNvPr>
          <p:cNvSpPr/>
          <p:nvPr/>
        </p:nvSpPr>
        <p:spPr>
          <a:xfrm>
            <a:off x="10334171" y="1262743"/>
            <a:ext cx="1830066" cy="827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KING</a:t>
            </a:r>
          </a:p>
        </p:txBody>
      </p:sp>
    </p:spTree>
    <p:extLst>
      <p:ext uri="{BB962C8B-B14F-4D97-AF65-F5344CB8AC3E}">
        <p14:creationId xmlns:p14="http://schemas.microsoft.com/office/powerpoint/2010/main" val="120899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8882312-7578-498A-9C20-32CCD54AF913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960455-D9E2-4511-92AF-0715EAC33C59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4A0D02-79A8-49C8-A607-4C002BB755AA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6695CE-855B-412F-B118-811837578E30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barack obama from www.whitehouse.gov">
            <a:extLst>
              <a:ext uri="{FF2B5EF4-FFF2-40B4-BE49-F238E27FC236}">
                <a16:creationId xmlns:a16="http://schemas.microsoft.com/office/drawing/2014/main" id="{CF8640F9-5336-428A-AF7B-5C66AF1A17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1F287C-8E6F-444E-8AE2-80C9085F5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139" y="2679474"/>
            <a:ext cx="2438400" cy="18764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ABC55F-BAF3-4084-8F4C-1BF7C132F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82" y="2707433"/>
            <a:ext cx="1307836" cy="19904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C6B657-D74C-49DF-B91B-5AE7AD3C9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202" y="2617069"/>
            <a:ext cx="2190667" cy="19559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FC6D30-3354-4E55-9A86-82D21E623BF3}"/>
              </a:ext>
            </a:extLst>
          </p:cNvPr>
          <p:cNvSpPr txBox="1"/>
          <p:nvPr/>
        </p:nvSpPr>
        <p:spPr>
          <a:xfrm>
            <a:off x="-111801" y="27846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14D32E-0946-47DB-8F6B-8068B44F6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627" y="5489878"/>
            <a:ext cx="890588" cy="12858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635704-D974-4F53-B191-BF6483F45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1072" y="2794584"/>
            <a:ext cx="1736611" cy="172038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DA86EB-607B-4511-B1E5-5BFEB47AD51C}"/>
              </a:ext>
            </a:extLst>
          </p:cNvPr>
          <p:cNvSpPr txBox="1"/>
          <p:nvPr/>
        </p:nvSpPr>
        <p:spPr>
          <a:xfrm>
            <a:off x="1611086" y="209005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		16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3BEFCA-7AD3-45CF-AEC7-2B7D142CEA48}"/>
              </a:ext>
            </a:extLst>
          </p:cNvPr>
          <p:cNvSpPr/>
          <p:nvPr/>
        </p:nvSpPr>
        <p:spPr>
          <a:xfrm flipH="1">
            <a:off x="1218425" y="2702868"/>
            <a:ext cx="3459258" cy="19559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0D47E2-0C84-4E75-A4F9-00108B98FD0D}"/>
              </a:ext>
            </a:extLst>
          </p:cNvPr>
          <p:cNvSpPr/>
          <p:nvPr/>
        </p:nvSpPr>
        <p:spPr>
          <a:xfrm>
            <a:off x="2625465" y="3461898"/>
            <a:ext cx="977108" cy="817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6E9720-63B8-4DD7-8E0B-F2684D855950}"/>
              </a:ext>
            </a:extLst>
          </p:cNvPr>
          <p:cNvSpPr/>
          <p:nvPr/>
        </p:nvSpPr>
        <p:spPr>
          <a:xfrm>
            <a:off x="2607921" y="4106316"/>
            <a:ext cx="977108" cy="8172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4A51A41-0898-4768-8F6F-38BDC07C11B7}"/>
              </a:ext>
            </a:extLst>
          </p:cNvPr>
          <p:cNvCxnSpPr/>
          <p:nvPr/>
        </p:nvCxnSpPr>
        <p:spPr>
          <a:xfrm flipV="1">
            <a:off x="2036535" y="3136496"/>
            <a:ext cx="707233" cy="54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4C397EE-EB42-49EC-8840-AECBD3F76CAC}"/>
              </a:ext>
            </a:extLst>
          </p:cNvPr>
          <p:cNvCxnSpPr>
            <a:cxnSpLocks/>
          </p:cNvCxnSpPr>
          <p:nvPr/>
        </p:nvCxnSpPr>
        <p:spPr>
          <a:xfrm flipV="1">
            <a:off x="3879796" y="2969295"/>
            <a:ext cx="586619" cy="62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loud 30">
            <a:extLst>
              <a:ext uri="{FF2B5EF4-FFF2-40B4-BE49-F238E27FC236}">
                <a16:creationId xmlns:a16="http://schemas.microsoft.com/office/drawing/2014/main" id="{F5FDC609-1714-43AA-9FE7-73D85A8D1897}"/>
              </a:ext>
            </a:extLst>
          </p:cNvPr>
          <p:cNvSpPr/>
          <p:nvPr/>
        </p:nvSpPr>
        <p:spPr>
          <a:xfrm>
            <a:off x="3483429" y="3282170"/>
            <a:ext cx="1055480" cy="81729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EA8700-AD4C-45B5-8886-5E6059E83AE0}"/>
              </a:ext>
            </a:extLst>
          </p:cNvPr>
          <p:cNvSpPr txBox="1"/>
          <p:nvPr/>
        </p:nvSpPr>
        <p:spPr>
          <a:xfrm>
            <a:off x="3735346" y="3393458"/>
            <a:ext cx="14798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will have my own </a:t>
            </a:r>
            <a:r>
              <a:rPr lang="en-US" sz="800" strike="sngStrike" dirty="0" err="1"/>
              <a:t>appartment</a:t>
            </a:r>
            <a:endParaRPr lang="en-US" sz="800" strike="sngStrike" dirty="0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40B73878-5466-413B-B933-994334F40DD1}"/>
              </a:ext>
            </a:extLst>
          </p:cNvPr>
          <p:cNvSpPr/>
          <p:nvPr/>
        </p:nvSpPr>
        <p:spPr>
          <a:xfrm>
            <a:off x="863411" y="2696936"/>
            <a:ext cx="1055480" cy="81729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5D21461-9C16-41B5-9D38-CFFC8976AA23}"/>
              </a:ext>
            </a:extLst>
          </p:cNvPr>
          <p:cNvSpPr/>
          <p:nvPr/>
        </p:nvSpPr>
        <p:spPr>
          <a:xfrm>
            <a:off x="818271" y="2804521"/>
            <a:ext cx="133402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He has his own </a:t>
            </a:r>
            <a:r>
              <a:rPr lang="en-US" sz="800" strike="sngStrike" dirty="0" err="1"/>
              <a:t>appartment</a:t>
            </a:r>
            <a:endParaRPr lang="en-US" sz="800" strike="sngStrike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0133F92-76C3-49A2-BF4F-F88B4F70E5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216" y="5449163"/>
            <a:ext cx="890588" cy="1285875"/>
          </a:xfrm>
          <a:prstGeom prst="rect">
            <a:avLst/>
          </a:prstGeom>
        </p:spPr>
      </p:pic>
      <p:sp>
        <p:nvSpPr>
          <p:cNvPr id="36" name="Rectangle: Diagonal Corners Rounded 35">
            <a:extLst>
              <a:ext uri="{FF2B5EF4-FFF2-40B4-BE49-F238E27FC236}">
                <a16:creationId xmlns:a16="http://schemas.microsoft.com/office/drawing/2014/main" id="{DEF46B9C-5186-40B9-88E3-45FDD6308DF0}"/>
              </a:ext>
            </a:extLst>
          </p:cNvPr>
          <p:cNvSpPr/>
          <p:nvPr/>
        </p:nvSpPr>
        <p:spPr>
          <a:xfrm>
            <a:off x="941202" y="5489878"/>
            <a:ext cx="1666719" cy="38738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38" name="Rectangle: Diagonal Corners Rounded 37">
            <a:extLst>
              <a:ext uri="{FF2B5EF4-FFF2-40B4-BE49-F238E27FC236}">
                <a16:creationId xmlns:a16="http://schemas.microsoft.com/office/drawing/2014/main" id="{C51CD02E-40EE-4854-BB28-61BF68E9D821}"/>
              </a:ext>
            </a:extLst>
          </p:cNvPr>
          <p:cNvSpPr/>
          <p:nvPr/>
        </p:nvSpPr>
        <p:spPr>
          <a:xfrm>
            <a:off x="4951555" y="5383845"/>
            <a:ext cx="1666719" cy="387384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2B443A-F318-471C-B8E6-B5E54A8E355B}"/>
              </a:ext>
            </a:extLst>
          </p:cNvPr>
          <p:cNvSpPr txBox="1"/>
          <p:nvPr/>
        </p:nvSpPr>
        <p:spPr>
          <a:xfrm>
            <a:off x="33796" y="554094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C464CC3-2311-4073-96ED-A2B6C0E235AD}"/>
              </a:ext>
            </a:extLst>
          </p:cNvPr>
          <p:cNvSpPr/>
          <p:nvPr/>
        </p:nvSpPr>
        <p:spPr>
          <a:xfrm>
            <a:off x="7042906" y="5323764"/>
            <a:ext cx="735394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45B4972-F504-4E6B-B08E-6164D1A6E4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8218" y="5383845"/>
            <a:ext cx="667313" cy="81173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DF699C6-0FDA-4144-9A7D-060E859CA5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1147" y="5466641"/>
            <a:ext cx="667313" cy="81173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17CDB3A-A49C-449D-B69A-1D7CA3163035}"/>
              </a:ext>
            </a:extLst>
          </p:cNvPr>
          <p:cNvSpPr txBox="1"/>
          <p:nvPr/>
        </p:nvSpPr>
        <p:spPr>
          <a:xfrm>
            <a:off x="3732819" y="558833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179CFC0-DA36-4887-97AD-014652F9B7C0}"/>
              </a:ext>
            </a:extLst>
          </p:cNvPr>
          <p:cNvSpPr txBox="1"/>
          <p:nvPr/>
        </p:nvSpPr>
        <p:spPr>
          <a:xfrm>
            <a:off x="8476343" y="5383845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C681E3-A775-4808-8713-19D4428EAF45}"/>
              </a:ext>
            </a:extLst>
          </p:cNvPr>
          <p:cNvSpPr/>
          <p:nvPr/>
        </p:nvSpPr>
        <p:spPr>
          <a:xfrm flipH="1">
            <a:off x="763777" y="2693537"/>
            <a:ext cx="4241581" cy="21948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F96B9D-DD47-4FF8-97EC-1610E360E342}"/>
              </a:ext>
            </a:extLst>
          </p:cNvPr>
          <p:cNvSpPr txBox="1"/>
          <p:nvPr/>
        </p:nvSpPr>
        <p:spPr>
          <a:xfrm>
            <a:off x="1336609" y="3095271"/>
            <a:ext cx="2023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VIRGINA.SECRATRY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5DA929-506D-4147-9CD5-7E4BA54271FB}"/>
              </a:ext>
            </a:extLst>
          </p:cNvPr>
          <p:cNvSpPr txBox="1"/>
          <p:nvPr/>
        </p:nvSpPr>
        <p:spPr>
          <a:xfrm>
            <a:off x="1359346" y="3295051"/>
            <a:ext cx="286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!VIRGINA.MARY.SQ.ARIFILED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CF66DE7-1A17-4C9A-8B1C-56524B09346E}"/>
              </a:ext>
            </a:extLst>
          </p:cNvPr>
          <p:cNvSpPr/>
          <p:nvPr/>
        </p:nvSpPr>
        <p:spPr>
          <a:xfrm flipH="1">
            <a:off x="6333977" y="2654378"/>
            <a:ext cx="2446512" cy="21603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BD9991E-C2DD-4CD1-B342-D613799F5F0C}"/>
              </a:ext>
            </a:extLst>
          </p:cNvPr>
          <p:cNvSpPr txBox="1"/>
          <p:nvPr/>
        </p:nvSpPr>
        <p:spPr>
          <a:xfrm>
            <a:off x="8587281" y="5717759"/>
            <a:ext cx="30785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WWI.CPVA.v2:FBI:KIDNAPPING</a:t>
            </a:r>
          </a:p>
          <a:p>
            <a:r>
              <a:rPr lang="en-US" strike="sngStrike" dirty="0"/>
              <a:t>“</a:t>
            </a:r>
            <a:r>
              <a:rPr lang="en-US" strike="sngStrike" dirty="0" err="1"/>
              <a:t>Kinderdisko</a:t>
            </a:r>
            <a:r>
              <a:rPr lang="en-US" strike="sngStrike" dirty="0"/>
              <a:t>”</a:t>
            </a:r>
          </a:p>
          <a:p>
            <a:r>
              <a:rPr lang="en-US" strike="sngStrike" dirty="0"/>
              <a:t>Sonny Berger</a:t>
            </a:r>
            <a:r>
              <a:rPr lang="en-US" dirty="0"/>
              <a:t>, 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CD827B3-748D-4B73-806D-35AD7E83EE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253" y="6260307"/>
            <a:ext cx="372015" cy="372015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94F9DF-EAEC-4D18-AC61-B93C5DE7599B}"/>
              </a:ext>
            </a:extLst>
          </p:cNvPr>
          <p:cNvCxnSpPr/>
          <p:nvPr/>
        </p:nvCxnSpPr>
        <p:spPr>
          <a:xfrm flipH="1">
            <a:off x="8587281" y="6446314"/>
            <a:ext cx="206620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71CA374-1740-40A8-A5CD-8BAC27502BCA}"/>
              </a:ext>
            </a:extLst>
          </p:cNvPr>
          <p:cNvSpPr/>
          <p:nvPr/>
        </p:nvSpPr>
        <p:spPr>
          <a:xfrm flipH="1">
            <a:off x="8587279" y="6295725"/>
            <a:ext cx="3078534" cy="3828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A147AD7-0CDD-46C0-8ED7-56CE76F1F9C6}"/>
              </a:ext>
            </a:extLst>
          </p:cNvPr>
          <p:cNvSpPr txBox="1"/>
          <p:nvPr/>
        </p:nvSpPr>
        <p:spPr>
          <a:xfrm>
            <a:off x="8685923" y="6307175"/>
            <a:ext cx="2567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SQ.TANGO.</a:t>
            </a:r>
            <a:r>
              <a:rPr lang="en-US" sz="800" strike="sngStrike" dirty="0" err="1"/>
              <a:t>berney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andy</a:t>
            </a:r>
            <a:endParaRPr lang="en-US" sz="800" strike="sngStrike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57E28C4-8363-4FEA-9D24-B898E8A22C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82" y="2001354"/>
            <a:ext cx="421751" cy="64189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64021D8-DD51-465B-A4C3-465AB776D9E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215" y="1922167"/>
            <a:ext cx="421751" cy="641896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74DA610-652D-4AD8-B5C9-08F0822EB18E}"/>
              </a:ext>
            </a:extLst>
          </p:cNvPr>
          <p:cNvCxnSpPr/>
          <p:nvPr/>
        </p:nvCxnSpPr>
        <p:spPr>
          <a:xfrm flipV="1">
            <a:off x="6618274" y="3279937"/>
            <a:ext cx="1422640" cy="123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4CD9FA86-8AE2-4875-B445-AAB2BD978C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85" y="1224548"/>
            <a:ext cx="782575" cy="1105542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65FE568-F925-4F25-8794-5D2CE570B6DF}"/>
              </a:ext>
            </a:extLst>
          </p:cNvPr>
          <p:cNvSpPr txBox="1"/>
          <p:nvPr/>
        </p:nvSpPr>
        <p:spPr>
          <a:xfrm>
            <a:off x="7042906" y="1621580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Sport 2.0 (B)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3E7959F-0ED8-41BE-A028-BF7EE3CC0D3D}"/>
              </a:ext>
            </a:extLst>
          </p:cNvPr>
          <p:cNvCxnSpPr/>
          <p:nvPr/>
        </p:nvCxnSpPr>
        <p:spPr>
          <a:xfrm flipV="1">
            <a:off x="6199272" y="1465579"/>
            <a:ext cx="2780735" cy="564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806DC181-458D-414C-BF66-3C43E9AB1602}"/>
              </a:ext>
            </a:extLst>
          </p:cNvPr>
          <p:cNvSpPr/>
          <p:nvPr/>
        </p:nvSpPr>
        <p:spPr>
          <a:xfrm flipH="1">
            <a:off x="6276901" y="1249933"/>
            <a:ext cx="2446512" cy="11339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E839009-8D3F-494F-AD7F-B3CEC800602D}"/>
              </a:ext>
            </a:extLst>
          </p:cNvPr>
          <p:cNvSpPr/>
          <p:nvPr/>
        </p:nvSpPr>
        <p:spPr>
          <a:xfrm>
            <a:off x="9250928" y="3170120"/>
            <a:ext cx="125066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u="sng" dirty="0">
                <a:solidFill>
                  <a:srgbClr val="1A0DAB"/>
                </a:solidFill>
                <a:latin typeface="Roboto"/>
                <a:hlinkClick r:id="rId11"/>
              </a:rPr>
              <a:t>§ 35 </a:t>
            </a:r>
            <a:r>
              <a:rPr lang="en-US" sz="800" u="sng" dirty="0" err="1">
                <a:solidFill>
                  <a:srgbClr val="1A0DAB"/>
                </a:solidFill>
                <a:latin typeface="Roboto"/>
                <a:hlinkClick r:id="rId11"/>
              </a:rPr>
              <a:t>Schulgesetz</a:t>
            </a:r>
            <a:r>
              <a:rPr lang="en-US" sz="800" u="sng" dirty="0">
                <a:solidFill>
                  <a:srgbClr val="1A0DAB"/>
                </a:solidFill>
                <a:latin typeface="Roboto"/>
                <a:hlinkClick r:id="rId11"/>
              </a:rPr>
              <a:t> NRW</a:t>
            </a:r>
            <a:endParaRPr lang="en-US" sz="800" b="0" i="0" u="sng" dirty="0">
              <a:solidFill>
                <a:srgbClr val="1A0DAB"/>
              </a:solidFill>
              <a:effectLst/>
              <a:latin typeface="Roboto"/>
              <a:hlinkClick r:id="rId11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9EEF7E4-BCE0-49F3-B12B-DDA099453B6F}"/>
              </a:ext>
            </a:extLst>
          </p:cNvPr>
          <p:cNvSpPr/>
          <p:nvPr/>
        </p:nvSpPr>
        <p:spPr>
          <a:xfrm>
            <a:off x="9250928" y="3356580"/>
            <a:ext cx="27316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>
                <a:solidFill>
                  <a:srgbClr val="4D5156"/>
                </a:solidFill>
                <a:latin typeface="Roboto"/>
              </a:rPr>
              <a:t> §47 des </a:t>
            </a:r>
            <a:r>
              <a:rPr lang="de-DE" sz="800" b="1" dirty="0">
                <a:solidFill>
                  <a:srgbClr val="5F6368"/>
                </a:solidFill>
                <a:latin typeface="Roboto"/>
              </a:rPr>
              <a:t>Schulgesetzes</a:t>
            </a:r>
            <a:r>
              <a:rPr lang="de-DE" sz="800" dirty="0">
                <a:solidFill>
                  <a:srgbClr val="4D5156"/>
                </a:solidFill>
                <a:latin typeface="Roboto"/>
              </a:rPr>
              <a:t> in NRW  </a:t>
            </a:r>
          </a:p>
          <a:p>
            <a:r>
              <a:rPr lang="de-DE" sz="800" dirty="0">
                <a:solidFill>
                  <a:srgbClr val="4D5156"/>
                </a:solidFill>
                <a:latin typeface="Roboto"/>
              </a:rPr>
              <a:t>Detention</a:t>
            </a:r>
          </a:p>
          <a:p>
            <a:r>
              <a:rPr lang="de-DE" sz="800" dirty="0">
                <a:solidFill>
                  <a:srgbClr val="4D5156"/>
                </a:solidFill>
                <a:latin typeface="Roboto"/>
              </a:rPr>
              <a:t>§Schwaenzen(tnral)skipping class</a:t>
            </a:r>
          </a:p>
          <a:p>
            <a:r>
              <a:rPr lang="de-DE" sz="800" dirty="0">
                <a:solidFill>
                  <a:srgbClr val="4D5156"/>
                </a:solidFill>
                <a:latin typeface="Roboto"/>
              </a:rPr>
              <a:t>§Sickday §Urkundfaelschung</a:t>
            </a:r>
            <a:endParaRPr lang="en-US" sz="8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6AAE42C-9EC6-4B62-B936-140A233AA35B}"/>
              </a:ext>
            </a:extLst>
          </p:cNvPr>
          <p:cNvSpPr/>
          <p:nvPr/>
        </p:nvSpPr>
        <p:spPr>
          <a:xfrm flipH="1">
            <a:off x="9258743" y="3170120"/>
            <a:ext cx="1714832" cy="8273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558DD87-A244-4B54-A109-489A888A9608}"/>
              </a:ext>
            </a:extLst>
          </p:cNvPr>
          <p:cNvSpPr/>
          <p:nvPr/>
        </p:nvSpPr>
        <p:spPr>
          <a:xfrm flipH="1">
            <a:off x="917145" y="5308089"/>
            <a:ext cx="2442582" cy="1522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166A781-2593-406C-855A-1ED23700155B}"/>
              </a:ext>
            </a:extLst>
          </p:cNvPr>
          <p:cNvSpPr/>
          <p:nvPr/>
        </p:nvSpPr>
        <p:spPr>
          <a:xfrm flipH="1">
            <a:off x="4984860" y="5302578"/>
            <a:ext cx="2826910" cy="1522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29A9EA5-494D-4468-B417-297EA851CE13}"/>
              </a:ext>
            </a:extLst>
          </p:cNvPr>
          <p:cNvCxnSpPr/>
          <p:nvPr/>
        </p:nvCxnSpPr>
        <p:spPr>
          <a:xfrm flipV="1">
            <a:off x="5784914" y="5683570"/>
            <a:ext cx="1333441" cy="666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89CD0829-8E9D-47FB-B80C-7831B2891BA5}"/>
              </a:ext>
            </a:extLst>
          </p:cNvPr>
          <p:cNvSpPr/>
          <p:nvPr/>
        </p:nvSpPr>
        <p:spPr>
          <a:xfrm flipH="1">
            <a:off x="8286242" y="5280581"/>
            <a:ext cx="3486261" cy="15223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260EE82-4C8B-4D60-BA72-C8B319A19BCC}"/>
              </a:ext>
            </a:extLst>
          </p:cNvPr>
          <p:cNvSpPr txBox="1"/>
          <p:nvPr/>
        </p:nvSpPr>
        <p:spPr>
          <a:xfrm>
            <a:off x="250437" y="6455212"/>
            <a:ext cx="24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 TB - </a:t>
            </a:r>
            <a:r>
              <a:rPr lang="en-US" dirty="0" err="1"/>
              <a:t>Tuberkolese</a:t>
            </a:r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5E3DA9D-C5C1-4FC5-9804-E835DD36DA14}"/>
              </a:ext>
            </a:extLst>
          </p:cNvPr>
          <p:cNvCxnSpPr>
            <a:cxnSpLocks/>
          </p:cNvCxnSpPr>
          <p:nvPr/>
        </p:nvCxnSpPr>
        <p:spPr>
          <a:xfrm>
            <a:off x="3602572" y="5195172"/>
            <a:ext cx="1" cy="16628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F32C5110-B693-44EA-9DE3-15E9017730E6}"/>
              </a:ext>
            </a:extLst>
          </p:cNvPr>
          <p:cNvSpPr/>
          <p:nvPr/>
        </p:nvSpPr>
        <p:spPr>
          <a:xfrm>
            <a:off x="941202" y="5280581"/>
            <a:ext cx="1083323" cy="2619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4616DDC-E35C-46BB-9953-BF28873EEC9E}"/>
              </a:ext>
            </a:extLst>
          </p:cNvPr>
          <p:cNvSpPr/>
          <p:nvPr/>
        </p:nvSpPr>
        <p:spPr>
          <a:xfrm>
            <a:off x="907732" y="5620840"/>
            <a:ext cx="1083323" cy="8645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ED639B3-6C68-493B-A94B-AA80657EAD6C}"/>
              </a:ext>
            </a:extLst>
          </p:cNvPr>
          <p:cNvSpPr txBox="1"/>
          <p:nvPr/>
        </p:nvSpPr>
        <p:spPr>
          <a:xfrm>
            <a:off x="713547" y="6349795"/>
            <a:ext cx="2428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Angela.CPVA.A.I.D.S</a:t>
            </a:r>
            <a:r>
              <a:rPr lang="en-US" sz="800" dirty="0"/>
              <a:t>. </a:t>
            </a:r>
            <a:r>
              <a:rPr lang="en-US" sz="800" dirty="0" err="1"/>
              <a:t>ddr</a:t>
            </a:r>
            <a:r>
              <a:rPr lang="en-US" sz="800" dirty="0"/>
              <a:t> </a:t>
            </a:r>
            <a:r>
              <a:rPr lang="en-US" sz="800" dirty="0" err="1"/>
              <a:t>ricardl</a:t>
            </a:r>
            <a:r>
              <a:rPr lang="en-US" sz="800" dirty="0"/>
              <a:t> </a:t>
            </a:r>
            <a:r>
              <a:rPr lang="en-US" sz="800" dirty="0" err="1"/>
              <a:t>inflamtor</a:t>
            </a:r>
            <a:r>
              <a:rPr lang="en-US" sz="800" dirty="0"/>
              <a:t> life decease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33D6F66-71BB-4A24-AFCC-CB2192617E7A}"/>
              </a:ext>
            </a:extLst>
          </p:cNvPr>
          <p:cNvSpPr txBox="1"/>
          <p:nvPr/>
        </p:nvSpPr>
        <p:spPr>
          <a:xfrm>
            <a:off x="916764" y="5639310"/>
            <a:ext cx="138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1900, 1945,2017 HOMCIE:UR-UR-OPI.CPVA </a:t>
            </a:r>
            <a:r>
              <a:rPr lang="en-US" sz="800" strike="sngStrike" dirty="0" err="1"/>
              <a:t>stalingrad</a:t>
            </a:r>
            <a:endParaRPr lang="en-US" sz="800" strike="sngStrike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4DAFE2E-85AA-47A5-8B65-95B2970257C3}"/>
              </a:ext>
            </a:extLst>
          </p:cNvPr>
          <p:cNvSpPr/>
          <p:nvPr/>
        </p:nvSpPr>
        <p:spPr>
          <a:xfrm>
            <a:off x="946988" y="6045962"/>
            <a:ext cx="1648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CPVA </a:t>
            </a:r>
            <a:r>
              <a:rPr lang="en-US" strike="sngStrike" dirty="0" err="1"/>
              <a:t>stalingrad</a:t>
            </a:r>
            <a:endParaRPr lang="en-US" strike="sngStrike" dirty="0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2AAB13FB-D384-41DE-96E7-9710CFB00F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19537" y="5195172"/>
            <a:ext cx="1114286" cy="561905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A364BED7-5F80-47B9-98FA-886E3171D780}"/>
              </a:ext>
            </a:extLst>
          </p:cNvPr>
          <p:cNvSpPr txBox="1"/>
          <p:nvPr/>
        </p:nvSpPr>
        <p:spPr>
          <a:xfrm>
            <a:off x="1991055" y="5255408"/>
            <a:ext cx="1537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don’t like you I like him(</a:t>
            </a:r>
            <a:r>
              <a:rPr lang="en-US" sz="800" strike="sngStrike" dirty="0" err="1"/>
              <a:t>polisih</a:t>
            </a:r>
            <a:r>
              <a:rPr lang="en-US" sz="800" strike="sngStrike" dirty="0"/>
              <a:t>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2429127-DA79-4A32-8928-ED33EF0A8EA5}"/>
              </a:ext>
            </a:extLst>
          </p:cNvPr>
          <p:cNvSpPr/>
          <p:nvPr/>
        </p:nvSpPr>
        <p:spPr>
          <a:xfrm flipH="1">
            <a:off x="2075607" y="5279364"/>
            <a:ext cx="1526965" cy="5560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65BC70C-DBF2-49C1-A58D-68E94F733DA1}"/>
              </a:ext>
            </a:extLst>
          </p:cNvPr>
          <p:cNvSpPr/>
          <p:nvPr/>
        </p:nvSpPr>
        <p:spPr>
          <a:xfrm flipH="1">
            <a:off x="776280" y="5251595"/>
            <a:ext cx="2857541" cy="16064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735ED30-6D49-4C1A-9315-9D6305B814CB}"/>
              </a:ext>
            </a:extLst>
          </p:cNvPr>
          <p:cNvCxnSpPr/>
          <p:nvPr/>
        </p:nvCxnSpPr>
        <p:spPr>
          <a:xfrm>
            <a:off x="812800" y="5196114"/>
            <a:ext cx="10436404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40CF190-50F9-4A4F-90BE-B61C073E9824}"/>
              </a:ext>
            </a:extLst>
          </p:cNvPr>
          <p:cNvCxnSpPr/>
          <p:nvPr/>
        </p:nvCxnSpPr>
        <p:spPr>
          <a:xfrm flipV="1">
            <a:off x="8685923" y="5639310"/>
            <a:ext cx="2693277" cy="925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B14A618C-4B87-4FE5-9085-C7A623EABCEF}"/>
              </a:ext>
            </a:extLst>
          </p:cNvPr>
          <p:cNvSpPr txBox="1"/>
          <p:nvPr/>
        </p:nvSpPr>
        <p:spPr>
          <a:xfrm>
            <a:off x="679289" y="5257228"/>
            <a:ext cx="3610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</a:t>
            </a:r>
            <a:r>
              <a:rPr lang="en-US" strike="sngStrike" dirty="0"/>
              <a:t> TUBACERLOSE  </a:t>
            </a:r>
          </a:p>
          <a:p>
            <a:r>
              <a:rPr lang="en-US" dirty="0" err="1"/>
              <a:t>INT.AVG.nonPoliceStreekcrimeFirling</a:t>
            </a:r>
            <a:endParaRPr 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CD33EFC0-CE05-4DEC-9049-372740FEF7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71" y="5972367"/>
            <a:ext cx="1082527" cy="800489"/>
          </a:xfrm>
          <a:prstGeom prst="rect">
            <a:avLst/>
          </a:prstGeom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AA4BAE41-3E79-41B6-A4FE-8E4E52885BD6}"/>
              </a:ext>
            </a:extLst>
          </p:cNvPr>
          <p:cNvCxnSpPr/>
          <p:nvPr/>
        </p:nvCxnSpPr>
        <p:spPr>
          <a:xfrm flipV="1">
            <a:off x="1336609" y="5925695"/>
            <a:ext cx="2671406" cy="548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131281D1-C790-47DD-8479-54DFDB777216}"/>
              </a:ext>
            </a:extLst>
          </p:cNvPr>
          <p:cNvSpPr/>
          <p:nvPr/>
        </p:nvSpPr>
        <p:spPr>
          <a:xfrm flipH="1">
            <a:off x="2830055" y="5156535"/>
            <a:ext cx="1119808" cy="9072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1395B46-F54B-46A1-9EEE-DAFA973EC0C0}"/>
              </a:ext>
            </a:extLst>
          </p:cNvPr>
          <p:cNvSpPr/>
          <p:nvPr/>
        </p:nvSpPr>
        <p:spPr>
          <a:xfrm flipH="1">
            <a:off x="812798" y="912153"/>
            <a:ext cx="10959701" cy="40944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3FE3D9B-3E0C-4AA3-8F7D-A50BC6B184B3}"/>
              </a:ext>
            </a:extLst>
          </p:cNvPr>
          <p:cNvSpPr/>
          <p:nvPr/>
        </p:nvSpPr>
        <p:spPr>
          <a:xfrm>
            <a:off x="10334171" y="1262743"/>
            <a:ext cx="1830066" cy="827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KING</a:t>
            </a:r>
          </a:p>
        </p:txBody>
      </p:sp>
    </p:spTree>
    <p:extLst>
      <p:ext uri="{BB962C8B-B14F-4D97-AF65-F5344CB8AC3E}">
        <p14:creationId xmlns:p14="http://schemas.microsoft.com/office/powerpoint/2010/main" val="2225354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16519C-D7AC-4D15-80FD-DA5B4D926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340" y="1889805"/>
            <a:ext cx="2619375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7E1B3F-EE07-41DB-B651-3A552899C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87" y="1894114"/>
            <a:ext cx="3994462" cy="17387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81E590-7DDD-4486-99FF-DFD7DD7E608E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96769-FDFC-4834-8CB5-C96C561CBF4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C89A32-4C5D-4D21-BD75-6CD67495096C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66402B-F184-4F72-89BC-69E4FC8A5264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2" name="AutoShape 2" descr="barack obama from www.whitehouse.gov">
            <a:extLst>
              <a:ext uri="{FF2B5EF4-FFF2-40B4-BE49-F238E27FC236}">
                <a16:creationId xmlns:a16="http://schemas.microsoft.com/office/drawing/2014/main" id="{8E337B0A-21F5-4075-AF94-A0DC73FDD65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9ADD5F-0BA1-478B-8D67-CADC94123B4F}"/>
              </a:ext>
            </a:extLst>
          </p:cNvPr>
          <p:cNvSpPr/>
          <p:nvPr/>
        </p:nvSpPr>
        <p:spPr>
          <a:xfrm>
            <a:off x="10334171" y="1262743"/>
            <a:ext cx="1830066" cy="827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KING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A7DFD7-3752-4C14-9785-0273F92C02D6}"/>
              </a:ext>
            </a:extLst>
          </p:cNvPr>
          <p:cNvSpPr/>
          <p:nvPr/>
        </p:nvSpPr>
        <p:spPr>
          <a:xfrm flipH="1">
            <a:off x="4566787" y="1908628"/>
            <a:ext cx="3994462" cy="1738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460A369-85EF-4BAF-A4D0-C6A830475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359" y="970657"/>
            <a:ext cx="3431457" cy="205887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F3E1A5-7EEA-4559-875D-F055131264D6}"/>
              </a:ext>
            </a:extLst>
          </p:cNvPr>
          <p:cNvSpPr txBox="1"/>
          <p:nvPr/>
        </p:nvSpPr>
        <p:spPr>
          <a:xfrm>
            <a:off x="7235053" y="3321617"/>
            <a:ext cx="4425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HOMICDIE:KYSTAL:SQ.AIRFIELD  </a:t>
            </a:r>
            <a:r>
              <a:rPr lang="en-US" dirty="0" err="1"/>
              <a:t>imgrid</a:t>
            </a:r>
            <a:endParaRPr lang="en-US" dirty="0"/>
          </a:p>
          <a:p>
            <a:r>
              <a:rPr lang="en-US" dirty="0"/>
              <a:t>			</a:t>
            </a:r>
            <a:r>
              <a:rPr lang="en-US" dirty="0" err="1"/>
              <a:t>ingird</a:t>
            </a:r>
            <a:r>
              <a:rPr lang="en-US" dirty="0"/>
              <a:t>  / </a:t>
            </a:r>
            <a:r>
              <a:rPr lang="en-US" dirty="0" err="1"/>
              <a:t>stpnaie</a:t>
            </a:r>
            <a:endParaRPr lang="en-US" dirty="0"/>
          </a:p>
          <a:p>
            <a:r>
              <a:rPr lang="en-US" b="1" dirty="0"/>
              <a:t>WAR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CA854AD-C224-4E5A-BCEA-29921EC137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149" y="4318129"/>
            <a:ext cx="2143125" cy="21431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C942343-CDD0-455A-A6F2-63DD36FF2C4D}"/>
              </a:ext>
            </a:extLst>
          </p:cNvPr>
          <p:cNvSpPr txBox="1"/>
          <p:nvPr/>
        </p:nvSpPr>
        <p:spPr>
          <a:xfrm>
            <a:off x="10801646" y="4702629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119141-B5FB-4C40-A9BA-29C929FD3207}"/>
              </a:ext>
            </a:extLst>
          </p:cNvPr>
          <p:cNvSpPr/>
          <p:nvPr/>
        </p:nvSpPr>
        <p:spPr>
          <a:xfrm>
            <a:off x="10801646" y="2691993"/>
            <a:ext cx="447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EU</a:t>
            </a: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58A6025-4B97-40EC-AB18-8FE8A70AEDA2}"/>
              </a:ext>
            </a:extLst>
          </p:cNvPr>
          <p:cNvCxnSpPr/>
          <p:nvPr/>
        </p:nvCxnSpPr>
        <p:spPr>
          <a:xfrm flipV="1">
            <a:off x="5210629" y="2467429"/>
            <a:ext cx="1155195" cy="961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99B3090-6DBC-4AC8-8CF9-808568071B3D}"/>
              </a:ext>
            </a:extLst>
          </p:cNvPr>
          <p:cNvSpPr/>
          <p:nvPr/>
        </p:nvSpPr>
        <p:spPr>
          <a:xfrm flipH="1">
            <a:off x="1787847" y="1861470"/>
            <a:ext cx="2619110" cy="1738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1A9EDD8-E000-4B55-A959-10B77CAC3F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936" y="1428808"/>
            <a:ext cx="1160182" cy="163251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A740D40-DC94-44A6-8539-DF7B0C323193}"/>
              </a:ext>
            </a:extLst>
          </p:cNvPr>
          <p:cNvSpPr/>
          <p:nvPr/>
        </p:nvSpPr>
        <p:spPr>
          <a:xfrm flipH="1">
            <a:off x="1239502" y="1417124"/>
            <a:ext cx="1416611" cy="1738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A92B719-6328-476E-B953-0FB590FC679A}"/>
              </a:ext>
            </a:extLst>
          </p:cNvPr>
          <p:cNvCxnSpPr/>
          <p:nvPr/>
        </p:nvCxnSpPr>
        <p:spPr>
          <a:xfrm flipV="1">
            <a:off x="10087429" y="3321617"/>
            <a:ext cx="714217" cy="92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0F64978-DF1D-4E2D-B3A3-E309E9F8F1C7}"/>
              </a:ext>
            </a:extLst>
          </p:cNvPr>
          <p:cNvCxnSpPr/>
          <p:nvPr/>
        </p:nvCxnSpPr>
        <p:spPr>
          <a:xfrm flipV="1">
            <a:off x="10664309" y="3369555"/>
            <a:ext cx="714217" cy="92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ED7FA99-F3E5-4877-955E-DB30C127398C}"/>
              </a:ext>
            </a:extLst>
          </p:cNvPr>
          <p:cNvSpPr txBox="1"/>
          <p:nvPr/>
        </p:nvSpPr>
        <p:spPr>
          <a:xfrm>
            <a:off x="9034090" y="3036656"/>
            <a:ext cx="287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God.NSA.nonPoliceSpanis</a:t>
            </a:r>
            <a:r>
              <a:rPr lang="en-US" sz="800" strike="sngStrike" dirty="0"/>
              <a:t>(eta)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8B71AD8-DDC5-4083-94A1-C9A64084D7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879" y="3045000"/>
            <a:ext cx="470797" cy="3526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5451C58-E537-476D-982C-B70B2A93BD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5818" y="4385881"/>
            <a:ext cx="1453032" cy="96692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D61B08-428D-48FD-9585-CE7C75FA83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222" y="4392938"/>
            <a:ext cx="1281474" cy="95986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ED81D83-923D-4357-A0C0-A941CD91B9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87" y="4375275"/>
            <a:ext cx="1745593" cy="9775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B71F4AC1-6C12-477F-A037-6F9A2C074EA1}"/>
              </a:ext>
            </a:extLst>
          </p:cNvPr>
          <p:cNvSpPr txBox="1"/>
          <p:nvPr/>
        </p:nvSpPr>
        <p:spPr>
          <a:xfrm>
            <a:off x="460375" y="36002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415B14F-4696-4A7A-AD89-73D6D1C8CF2F}"/>
              </a:ext>
            </a:extLst>
          </p:cNvPr>
          <p:cNvSpPr/>
          <p:nvPr/>
        </p:nvSpPr>
        <p:spPr>
          <a:xfrm>
            <a:off x="0" y="4392938"/>
            <a:ext cx="1453032" cy="8323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TIMOTY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2547451-BEDA-43DF-8FEE-A19136984BD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343" y="5170874"/>
            <a:ext cx="964293" cy="54000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F411563-2C07-4703-9844-539AC66E8B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47" y="5168584"/>
            <a:ext cx="378809" cy="540005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A601093-81EA-4E65-B855-9276AA416A92}"/>
              </a:ext>
            </a:extLst>
          </p:cNvPr>
          <p:cNvCxnSpPr/>
          <p:nvPr/>
        </p:nvCxnSpPr>
        <p:spPr>
          <a:xfrm flipH="1" flipV="1">
            <a:off x="1767340" y="4318129"/>
            <a:ext cx="4836660" cy="1390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F364235C-60F3-48D3-B5A9-CB4A352F5F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198" y="5168584"/>
            <a:ext cx="756281" cy="56648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7624351-7B57-46F8-8D3E-1DE27E277B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041" y="5204071"/>
            <a:ext cx="504518" cy="504518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269237B-20C1-4B02-98DF-3CE74EEBD798}"/>
              </a:ext>
            </a:extLst>
          </p:cNvPr>
          <p:cNvCxnSpPr/>
          <p:nvPr/>
        </p:nvCxnSpPr>
        <p:spPr>
          <a:xfrm flipV="1">
            <a:off x="1453032" y="5225328"/>
            <a:ext cx="3757597" cy="652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3CD1206-EF45-440B-9544-E7D5943353DD}"/>
              </a:ext>
            </a:extLst>
          </p:cNvPr>
          <p:cNvSpPr/>
          <p:nvPr/>
        </p:nvSpPr>
        <p:spPr>
          <a:xfrm flipH="1">
            <a:off x="1812603" y="5194156"/>
            <a:ext cx="3108955" cy="566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3AC88E0-8FF5-431E-B36F-47F28D4C9D92}"/>
              </a:ext>
            </a:extLst>
          </p:cNvPr>
          <p:cNvSpPr/>
          <p:nvPr/>
        </p:nvSpPr>
        <p:spPr>
          <a:xfrm flipH="1">
            <a:off x="1665817" y="4372986"/>
            <a:ext cx="4700006" cy="9775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F8CD22-FB70-4CF0-BC2D-956BA34B838F}"/>
              </a:ext>
            </a:extLst>
          </p:cNvPr>
          <p:cNvSpPr txBox="1"/>
          <p:nvPr/>
        </p:nvSpPr>
        <p:spPr>
          <a:xfrm>
            <a:off x="1498459" y="3934283"/>
            <a:ext cx="3967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§Theft, §30.04. BURGLARY OF VEHICLES.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4AAA5F73-F640-4BD8-9B5E-810F962BD736}"/>
              </a:ext>
            </a:extLst>
          </p:cNvPr>
          <p:cNvCxnSpPr/>
          <p:nvPr/>
        </p:nvCxnSpPr>
        <p:spPr>
          <a:xfrm>
            <a:off x="155575" y="3632880"/>
            <a:ext cx="11880850" cy="14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66AB49A8-2E5A-41CE-A9D2-CEF0ECF92718}"/>
              </a:ext>
            </a:extLst>
          </p:cNvPr>
          <p:cNvSpPr/>
          <p:nvPr/>
        </p:nvSpPr>
        <p:spPr>
          <a:xfrm flipH="1">
            <a:off x="10330281" y="3429000"/>
            <a:ext cx="1330085" cy="5789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59B2139-BD41-4CC4-8D6B-393754DC8CF1}"/>
              </a:ext>
            </a:extLst>
          </p:cNvPr>
          <p:cNvSpPr/>
          <p:nvPr/>
        </p:nvSpPr>
        <p:spPr>
          <a:xfrm flipH="1">
            <a:off x="10076269" y="3669195"/>
            <a:ext cx="617272" cy="3866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C4DFBB8-013E-412A-9AEB-32F9993678F6}"/>
              </a:ext>
            </a:extLst>
          </p:cNvPr>
          <p:cNvSpPr txBox="1"/>
          <p:nvPr/>
        </p:nvSpPr>
        <p:spPr>
          <a:xfrm>
            <a:off x="10723862" y="1207293"/>
            <a:ext cx="12266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-Strasse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D67CD16C-4E90-400C-949C-EE1CBA520D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24" y="4913130"/>
            <a:ext cx="1030206" cy="1548124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4BD6E8FF-65FC-4520-83EE-A68B7FEF41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150" y="4882139"/>
            <a:ext cx="2154730" cy="14338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110F757-5A4B-40A2-A97E-FA3ABE3402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093" y="4934929"/>
            <a:ext cx="756281" cy="978717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E89165CD-9B77-497A-92BA-B1EDF7E32ED5}"/>
              </a:ext>
            </a:extLst>
          </p:cNvPr>
          <p:cNvSpPr/>
          <p:nvPr/>
        </p:nvSpPr>
        <p:spPr>
          <a:xfrm flipH="1">
            <a:off x="4065000" y="4891254"/>
            <a:ext cx="728132" cy="10189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7F8928-B488-42E8-AD62-B5DFC70404A5}"/>
              </a:ext>
            </a:extLst>
          </p:cNvPr>
          <p:cNvSpPr txBox="1"/>
          <p:nvPr/>
        </p:nvSpPr>
        <p:spPr>
          <a:xfrm>
            <a:off x="3990693" y="4955156"/>
            <a:ext cx="10139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SQ.CDCR</a:t>
            </a:r>
          </a:p>
          <a:p>
            <a:r>
              <a:rPr lang="en-US" sz="800" dirty="0"/>
              <a:t>.</a:t>
            </a:r>
            <a:r>
              <a:rPr lang="en-US" sz="800" strike="sngStrike" dirty="0"/>
              <a:t>Stefan[</a:t>
            </a:r>
            <a:r>
              <a:rPr lang="en-US" sz="800" dirty="0"/>
              <a:t>]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8364894-D793-41D9-BE08-B174BBCF4E2C}"/>
              </a:ext>
            </a:extLst>
          </p:cNvPr>
          <p:cNvSpPr/>
          <p:nvPr/>
        </p:nvSpPr>
        <p:spPr>
          <a:xfrm flipH="1">
            <a:off x="4898112" y="4913130"/>
            <a:ext cx="1050589" cy="1548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B54BF0E-4BEB-4418-8908-21FC64A3E5B3}"/>
              </a:ext>
            </a:extLst>
          </p:cNvPr>
          <p:cNvSpPr/>
          <p:nvPr/>
        </p:nvSpPr>
        <p:spPr>
          <a:xfrm flipH="1">
            <a:off x="6052810" y="4891254"/>
            <a:ext cx="2324161" cy="1548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9551D96-E904-4392-AC50-D8ABE41A786E}"/>
              </a:ext>
            </a:extLst>
          </p:cNvPr>
          <p:cNvSpPr/>
          <p:nvPr/>
        </p:nvSpPr>
        <p:spPr>
          <a:xfrm flipH="1">
            <a:off x="1" y="891646"/>
            <a:ext cx="12191999" cy="59663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41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3713</TotalTime>
  <Words>1206</Words>
  <Application>Microsoft Office PowerPoint</Application>
  <PresentationFormat>Widescreen</PresentationFormat>
  <Paragraphs>289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Google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custom-tc-ems18@FortWorthPublicLibrary.org</cp:lastModifiedBy>
  <cp:revision>422</cp:revision>
  <dcterms:created xsi:type="dcterms:W3CDTF">2023-09-02T19:14:15Z</dcterms:created>
  <dcterms:modified xsi:type="dcterms:W3CDTF">2023-09-14T00:47:28Z</dcterms:modified>
</cp:coreProperties>
</file>